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20" r:id="rId2"/>
    <p:sldMasterId id="2147483721" r:id="rId3"/>
    <p:sldMasterId id="2147483722" r:id="rId4"/>
    <p:sldMasterId id="2147483723" r:id="rId5"/>
    <p:sldMasterId id="2147483724" r:id="rId6"/>
    <p:sldMasterId id="2147483725" r:id="rId7"/>
    <p:sldMasterId id="2147483726" r:id="rId8"/>
    <p:sldMasterId id="2147483727" r:id="rId9"/>
  </p:sldMasterIdLst>
  <p:notesMasterIdLst>
    <p:notesMasterId r:id="rId67"/>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9DDDAFE-3103-4B2A-A714-C99D6822C7DA}">
  <a:tblStyle styleId="{49DDDAFE-3103-4B2A-A714-C99D6822C7DA}" styleName="Table_0">
    <a:wholeTbl>
      <a:tcTxStyle b="off" i="off">
        <a:schemeClr val="dk1"/>
      </a:tcTxStyle>
      <a:tcStyle>
        <a:tcBdr>
          <a:left>
            <a:ln w="12700" cap="flat">
              <a:solidFill>
                <a:schemeClr val="accent5"/>
              </a:solidFill>
              <a:prstDash val="solid"/>
              <a:round/>
              <a:headEnd type="none" w="med" len="med"/>
              <a:tailEnd type="none" w="med" len="med"/>
            </a:ln>
          </a:left>
          <a:right>
            <a:ln w="12700" cap="flat">
              <a:solidFill>
                <a:schemeClr val="accent5"/>
              </a:solidFill>
              <a:prstDash val="solid"/>
              <a:round/>
              <a:headEnd type="none" w="med" len="med"/>
              <a:tailEnd type="none" w="med" len="med"/>
            </a:ln>
          </a:right>
          <a:top>
            <a:ln w="12700" cap="flat">
              <a:solidFill>
                <a:schemeClr val="accent5"/>
              </a:solidFill>
              <a:prstDash val="solid"/>
              <a:round/>
              <a:headEnd type="none" w="med" len="med"/>
              <a:tailEnd type="none" w="med" len="med"/>
            </a:ln>
          </a:top>
          <a:bottom>
            <a:ln w="12700" cap="flat">
              <a:solidFill>
                <a:schemeClr val="accent5"/>
              </a:solidFill>
              <a:prstDash val="solid"/>
              <a:round/>
              <a:headEnd type="none" w="med" len="med"/>
              <a:tailEnd type="none" w="med" len="med"/>
            </a:ln>
          </a:bottom>
          <a:insideH>
            <a:ln w="12700" cap="flat">
              <a:solidFill>
                <a:schemeClr val="accent5"/>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EF7F9"/>
          </a:solidFill>
        </a:fill>
      </a:tcStyle>
    </a:band1H>
    <a:band1V>
      <a:tcStyle>
        <a:tcBdr/>
        <a:fill>
          <a:solidFill>
            <a:srgbClr val="EEF7F9"/>
          </a:solidFill>
        </a:fill>
      </a:tcStyle>
    </a:band1V>
    <a:lastCol>
      <a:tcTxStyle b="on" i="off"/>
      <a:tcStyle>
        <a:tcBdr/>
      </a:tcStyle>
    </a:lastCol>
    <a:firstCol>
      <a:tcTxStyle b="on" i="off"/>
      <a:tcStyle>
        <a:tcBdr/>
      </a:tcStyle>
    </a:firstCol>
    <a:lastRow>
      <a:tcTxStyle b="on" i="off"/>
      <a:tcStyle>
        <a:tcBdr>
          <a:top>
            <a:ln w="50800" cap="flat">
              <a:solidFill>
                <a:schemeClr val="accent5"/>
              </a:solidFill>
              <a:prstDash val="solid"/>
              <a:round/>
              <a:headEnd type="none" w="med" len="med"/>
              <a:tailEnd type="none" w="med" len="med"/>
            </a:ln>
          </a:top>
        </a:tcBdr>
        <a:fill>
          <a:solidFill>
            <a:schemeClr val="lt1"/>
          </a:solidFill>
        </a:fill>
      </a:tcStyle>
    </a:lastRow>
    <a:firstRow>
      <a:tcTxStyle b="on" i="off">
        <a:schemeClr val="lt1"/>
      </a:tcTxStyle>
      <a:tcStyle>
        <a:tcBdr/>
        <a:fill>
          <a:solidFill>
            <a:schemeClr val="accent5"/>
          </a:solidFill>
        </a:fill>
      </a:tcStyle>
    </a:firstRow>
  </a:tblStyle>
  <a:tblStyle styleId="{5A3AC9DA-4581-4C32-AAD6-DF951AD565E4}" styleName="Table_1">
    <a:wholeTbl>
      <a:tcTxStyle b="off" i="off">
        <a:schemeClr val="dk1"/>
      </a:tcTxStyle>
      <a:tcStyle>
        <a:tcBdr>
          <a:left>
            <a:ln w="12700" cap="flat">
              <a:solidFill>
                <a:schemeClr val="accent4"/>
              </a:solidFill>
              <a:prstDash val="solid"/>
              <a:round/>
              <a:headEnd type="none" w="med" len="med"/>
              <a:tailEnd type="none" w="med" len="med"/>
            </a:ln>
          </a:left>
          <a:right>
            <a:ln w="12700" cap="flat">
              <a:solidFill>
                <a:schemeClr val="accent4"/>
              </a:solidFill>
              <a:prstDash val="solid"/>
              <a:round/>
              <a:headEnd type="none" w="med" len="med"/>
              <a:tailEnd type="none" w="med" len="med"/>
            </a:ln>
          </a:right>
          <a:top>
            <a:ln w="12700" cap="flat">
              <a:solidFill>
                <a:schemeClr val="accent4"/>
              </a:solidFill>
              <a:prstDash val="solid"/>
              <a:round/>
              <a:headEnd type="none" w="med" len="med"/>
              <a:tailEnd type="none" w="med" len="med"/>
            </a:ln>
          </a:top>
          <a:bottom>
            <a:ln w="12700" cap="flat">
              <a:solidFill>
                <a:schemeClr val="accent4"/>
              </a:solidFill>
              <a:prstDash val="solid"/>
              <a:round/>
              <a:headEnd type="none" w="med" len="med"/>
              <a:tailEnd type="none" w="med" len="med"/>
            </a:ln>
          </a:bottom>
          <a:insideH>
            <a:ln w="12700" cap="flat">
              <a:solidFill>
                <a:schemeClr val="accent4"/>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3F0F6"/>
          </a:solidFill>
        </a:fill>
      </a:tcStyle>
    </a:band1H>
    <a:band1V>
      <a:tcStyle>
        <a:tcBdr/>
        <a:fill>
          <a:solidFill>
            <a:srgbClr val="F3F0F6"/>
          </a:solidFill>
        </a:fill>
      </a:tcStyle>
    </a:band1V>
    <a:lastCol>
      <a:tcTxStyle b="on" i="off"/>
      <a:tcStyle>
        <a:tcBdr/>
      </a:tcStyle>
    </a:lastCol>
    <a:firstCol>
      <a:tcTxStyle b="on" i="off"/>
      <a:tcStyle>
        <a:tcBdr/>
      </a:tcStyle>
    </a:firstCol>
    <a:lastRow>
      <a:tcTxStyle b="on" i="off"/>
      <a:tcStyle>
        <a:tcBdr>
          <a:top>
            <a:ln w="50800" cap="flat">
              <a:solidFill>
                <a:schemeClr val="accent4"/>
              </a:solidFill>
              <a:prstDash val="solid"/>
              <a:round/>
              <a:headEnd type="none" w="med" len="med"/>
              <a:tailEnd type="none" w="med" len="med"/>
            </a:ln>
          </a:top>
        </a:tcBdr>
        <a:fill>
          <a:solidFill>
            <a:schemeClr val="lt1"/>
          </a:solidFill>
        </a:fill>
      </a:tcStyle>
    </a:lastRow>
    <a:firstRow>
      <a:tcTxStyle b="on" i="off">
        <a:schemeClr val="lt1"/>
      </a:tcTxStyle>
      <a:tcStyle>
        <a:tcBdr/>
        <a:fill>
          <a:solidFill>
            <a:schemeClr val="accent4"/>
          </a:solidFill>
        </a:fill>
      </a:tcStyle>
    </a:firstRow>
  </a:tblStyle>
  <a:tblStyle styleId="{CE8EBCFD-C1D2-4240-86AA-22114461DAFB}" styleName="Table_2">
    <a:wholeTbl>
      <a:tcTxStyle b="off" i="off">
        <a:schemeClr val="dk1"/>
      </a:tcTxStyle>
      <a:tcStyle>
        <a:tcBdr>
          <a:left>
            <a:ln w="12700" cap="flat">
              <a:solidFill>
                <a:schemeClr val="accent5"/>
              </a:solidFill>
              <a:prstDash val="solid"/>
              <a:round/>
              <a:headEnd type="none" w="med" len="med"/>
              <a:tailEnd type="none" w="med" len="med"/>
            </a:ln>
          </a:left>
          <a:right>
            <a:ln w="12700" cap="flat">
              <a:solidFill>
                <a:schemeClr val="accent5"/>
              </a:solidFill>
              <a:prstDash val="solid"/>
              <a:round/>
              <a:headEnd type="none" w="med" len="med"/>
              <a:tailEnd type="none" w="med" len="med"/>
            </a:ln>
          </a:right>
          <a:top>
            <a:ln w="12700" cap="flat">
              <a:solidFill>
                <a:schemeClr val="accent5"/>
              </a:solidFill>
              <a:prstDash val="solid"/>
              <a:round/>
              <a:headEnd type="none" w="med" len="med"/>
              <a:tailEnd type="none" w="med" len="med"/>
            </a:ln>
          </a:top>
          <a:bottom>
            <a:ln w="12700" cap="flat">
              <a:solidFill>
                <a:schemeClr val="accent5"/>
              </a:solidFill>
              <a:prstDash val="solid"/>
              <a:round/>
              <a:headEnd type="none" w="med" len="med"/>
              <a:tailEnd type="none" w="med" len="med"/>
            </a:ln>
          </a:bottom>
          <a:insideH>
            <a:ln w="12700" cap="flat">
              <a:solidFill>
                <a:schemeClr val="accent5"/>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EF7F9"/>
          </a:solidFill>
        </a:fill>
      </a:tcStyle>
    </a:band1H>
    <a:band1V>
      <a:tcStyle>
        <a:tcBdr/>
        <a:fill>
          <a:solidFill>
            <a:srgbClr val="EEF7F9"/>
          </a:solidFill>
        </a:fill>
      </a:tcStyle>
    </a:band1V>
    <a:lastCol>
      <a:tcTxStyle b="on" i="off"/>
      <a:tcStyle>
        <a:tcBdr/>
      </a:tcStyle>
    </a:lastCol>
    <a:firstCol>
      <a:tcTxStyle b="on" i="off"/>
      <a:tcStyle>
        <a:tcBdr/>
      </a:tcStyle>
    </a:firstCol>
    <a:lastRow>
      <a:tcTxStyle b="on" i="off"/>
      <a:tcStyle>
        <a:tcBdr>
          <a:top>
            <a:ln w="50800" cap="flat">
              <a:solidFill>
                <a:schemeClr val="accent5"/>
              </a:solidFill>
              <a:prstDash val="solid"/>
              <a:round/>
              <a:headEnd type="none" w="med" len="med"/>
              <a:tailEnd type="none" w="med" len="med"/>
            </a:ln>
          </a:top>
        </a:tcBdr>
        <a:fill>
          <a:solidFill>
            <a:schemeClr val="lt1"/>
          </a:solidFill>
        </a:fill>
      </a:tcStyle>
    </a:lastRow>
    <a:firstRow>
      <a:tcTxStyle b="on" i="off">
        <a:schemeClr val="lt1"/>
      </a:tcTxStyle>
      <a:tcStyle>
        <a:tcBdr/>
        <a:fill>
          <a:solidFill>
            <a:schemeClr val="accent5"/>
          </a:solidFill>
        </a:fill>
      </a:tcStyle>
    </a:firstRow>
  </a:tblStyle>
  <a:tblStyle styleId="{A9C71EFD-3999-4DFB-AE6A-9DABC87607AC}" styleName="Table_3">
    <a:wholeTbl>
      <a:tcTxStyle b="off" i="off">
        <a:schemeClr val="dk1"/>
      </a:tcTxStyle>
      <a:tcStyle>
        <a:tcBdr>
          <a:left>
            <a:ln w="12700" cap="flat">
              <a:solidFill>
                <a:schemeClr val="accent4"/>
              </a:solidFill>
              <a:prstDash val="solid"/>
              <a:round/>
              <a:headEnd type="none" w="med" len="med"/>
              <a:tailEnd type="none" w="med" len="med"/>
            </a:ln>
          </a:left>
          <a:right>
            <a:ln w="12700" cap="flat">
              <a:solidFill>
                <a:schemeClr val="accent4"/>
              </a:solidFill>
              <a:prstDash val="solid"/>
              <a:round/>
              <a:headEnd type="none" w="med" len="med"/>
              <a:tailEnd type="none" w="med" len="med"/>
            </a:ln>
          </a:right>
          <a:top>
            <a:ln w="12700" cap="flat">
              <a:solidFill>
                <a:schemeClr val="accent4"/>
              </a:solidFill>
              <a:prstDash val="solid"/>
              <a:round/>
              <a:headEnd type="none" w="med" len="med"/>
              <a:tailEnd type="none" w="med" len="med"/>
            </a:ln>
          </a:top>
          <a:bottom>
            <a:ln w="12700" cap="flat">
              <a:solidFill>
                <a:schemeClr val="accent4"/>
              </a:solidFill>
              <a:prstDash val="solid"/>
              <a:round/>
              <a:headEnd type="none" w="med" len="med"/>
              <a:tailEnd type="none" w="med" len="med"/>
            </a:ln>
          </a:bottom>
          <a:insideH>
            <a:ln w="12700" cap="flat">
              <a:solidFill>
                <a:schemeClr val="accent4"/>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3F0F6"/>
          </a:solidFill>
        </a:fill>
      </a:tcStyle>
    </a:band1H>
    <a:band1V>
      <a:tcStyle>
        <a:tcBdr/>
        <a:fill>
          <a:solidFill>
            <a:srgbClr val="F3F0F6"/>
          </a:solidFill>
        </a:fill>
      </a:tcStyle>
    </a:band1V>
    <a:lastCol>
      <a:tcTxStyle b="on" i="off"/>
      <a:tcStyle>
        <a:tcBdr/>
      </a:tcStyle>
    </a:lastCol>
    <a:firstCol>
      <a:tcTxStyle b="on" i="off"/>
      <a:tcStyle>
        <a:tcBdr/>
      </a:tcStyle>
    </a:firstCol>
    <a:lastRow>
      <a:tcTxStyle b="on" i="off"/>
      <a:tcStyle>
        <a:tcBdr>
          <a:top>
            <a:ln w="50800" cap="flat">
              <a:solidFill>
                <a:schemeClr val="accent4"/>
              </a:solidFill>
              <a:prstDash val="solid"/>
              <a:round/>
              <a:headEnd type="none" w="med" len="med"/>
              <a:tailEnd type="none" w="med" len="med"/>
            </a:ln>
          </a:top>
        </a:tcBdr>
        <a:fill>
          <a:solidFill>
            <a:schemeClr val="lt1"/>
          </a:solidFill>
        </a:fill>
      </a:tcStyle>
    </a:lastRow>
    <a:firstRow>
      <a:tcTxStyle b="on" i="off">
        <a:schemeClr val="lt1"/>
      </a:tcTxStyle>
      <a:tcStyle>
        <a:tcBdr/>
        <a:fill>
          <a:solidFill>
            <a:schemeClr val="accent4"/>
          </a:solidFill>
        </a:fill>
      </a:tcStyle>
    </a:firstRow>
  </a:tblStyle>
  <a:tblStyle styleId="{74DFCF20-D48F-4FEE-8BF0-BBBB1D5F1507}" styleName="Table_4">
    <a:wholeTbl>
      <a:tcTxStyle b="off" i="off">
        <a:schemeClr val="dk1"/>
      </a:tcTxStyle>
      <a:tcStyle>
        <a:tcBdr>
          <a:left>
            <a:ln w="12700" cap="flat">
              <a:solidFill>
                <a:schemeClr val="accent5"/>
              </a:solidFill>
              <a:prstDash val="solid"/>
              <a:round/>
              <a:headEnd type="none" w="med" len="med"/>
              <a:tailEnd type="none" w="med" len="med"/>
            </a:ln>
          </a:left>
          <a:right>
            <a:ln w="12700" cap="flat">
              <a:solidFill>
                <a:schemeClr val="accent5"/>
              </a:solidFill>
              <a:prstDash val="solid"/>
              <a:round/>
              <a:headEnd type="none" w="med" len="med"/>
              <a:tailEnd type="none" w="med" len="med"/>
            </a:ln>
          </a:right>
          <a:top>
            <a:ln w="12700" cap="flat">
              <a:solidFill>
                <a:schemeClr val="accent5"/>
              </a:solidFill>
              <a:prstDash val="solid"/>
              <a:round/>
              <a:headEnd type="none" w="med" len="med"/>
              <a:tailEnd type="none" w="med" len="med"/>
            </a:ln>
          </a:top>
          <a:bottom>
            <a:ln w="12700" cap="flat">
              <a:solidFill>
                <a:schemeClr val="accent5"/>
              </a:solidFill>
              <a:prstDash val="solid"/>
              <a:round/>
              <a:headEnd type="none" w="med" len="med"/>
              <a:tailEnd type="none" w="med" len="med"/>
            </a:ln>
          </a:bottom>
          <a:insideH>
            <a:ln w="12700" cap="flat">
              <a:solidFill>
                <a:schemeClr val="accent5"/>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EF7F9"/>
          </a:solidFill>
        </a:fill>
      </a:tcStyle>
    </a:band1H>
    <a:band1V>
      <a:tcStyle>
        <a:tcBdr/>
        <a:fill>
          <a:solidFill>
            <a:srgbClr val="EEF7F9"/>
          </a:solidFill>
        </a:fill>
      </a:tcStyle>
    </a:band1V>
    <a:lastCol>
      <a:tcTxStyle b="on" i="off"/>
      <a:tcStyle>
        <a:tcBdr/>
      </a:tcStyle>
    </a:lastCol>
    <a:firstCol>
      <a:tcTxStyle b="on" i="off"/>
      <a:tcStyle>
        <a:tcBdr/>
      </a:tcStyle>
    </a:firstCol>
    <a:lastRow>
      <a:tcTxStyle b="on" i="off"/>
      <a:tcStyle>
        <a:tcBdr>
          <a:top>
            <a:ln w="50800" cap="flat">
              <a:solidFill>
                <a:schemeClr val="accent5"/>
              </a:solidFill>
              <a:prstDash val="solid"/>
              <a:round/>
              <a:headEnd type="none" w="med" len="med"/>
              <a:tailEnd type="none" w="med" len="med"/>
            </a:ln>
          </a:top>
        </a:tcBdr>
        <a:fill>
          <a:solidFill>
            <a:schemeClr val="lt1"/>
          </a:solidFill>
        </a:fill>
      </a:tcStyle>
    </a:lastRow>
    <a:firstRow>
      <a:tcTxStyle b="on" i="off">
        <a:schemeClr val="lt1"/>
      </a:tcTxStyle>
      <a:tcStyle>
        <a:tcBdr/>
        <a:fill>
          <a:solidFill>
            <a:schemeClr val="accent5"/>
          </a:solidFill>
        </a:fill>
      </a:tcStyle>
    </a:firstRow>
  </a:tblStyle>
  <a:tblStyle styleId="{705C4937-7027-4425-B2E0-663F0F44CF43}" styleName="Table_5">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3F0F6"/>
          </a:solidFill>
        </a:fill>
      </a:tcStyle>
    </a:wholeTbl>
    <a:band1H>
      <a:tcStyle>
        <a:tcBdr/>
        <a:fill>
          <a:solidFill>
            <a:srgbClr val="E5DFEC"/>
          </a:solidFill>
        </a:fill>
      </a:tcStyle>
    </a:band1H>
    <a:band1V>
      <a:tcStyle>
        <a:tcBdr/>
        <a:fill>
          <a:solidFill>
            <a:srgbClr val="E5DFEC"/>
          </a:solidFill>
        </a:fill>
      </a:tcStyle>
    </a:band1V>
    <a:lastCol>
      <a:tcTxStyle b="on" i="off">
        <a:schemeClr val="lt1"/>
      </a:tcTxStyle>
      <a:tcStyle>
        <a:tcBdr/>
        <a:fill>
          <a:solidFill>
            <a:schemeClr val="accent4"/>
          </a:solidFill>
        </a:fill>
      </a:tcStyle>
    </a:lastCol>
    <a:firstCol>
      <a:tcTxStyle b="on" i="off">
        <a:schemeClr val="lt1"/>
      </a:tcTxStyle>
      <a:tcStyle>
        <a:tcBdr/>
        <a:fill>
          <a:solidFill>
            <a:schemeClr val="accent4"/>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4"/>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92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8124225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buNone/>
            </a:pPr>
            <a:r>
              <a:rPr lang="en"/>
              <a:t>When using this presentation - please credit Char Shryock, Bay Village City Schools.</a:t>
            </a:r>
          </a:p>
        </p:txBody>
      </p:sp>
      <p:sp>
        <p:nvSpPr>
          <p:cNvPr id="315" name="Shape 315"/>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buSzPct val="25000"/>
              <a:buFont typeface="Arial"/>
              <a:buNone/>
            </a:pPr>
            <a:r>
              <a:rPr lang="en" sz="1200" b="0" i="0" u="none" strike="noStrike" cap="none" baseline="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p:cNvSpPr>
          <p:nvPr>
            <p:ph type="sldNum" idx="1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These prototypes tie back to the claims in ELA and Math and are good to illustrate how the ECD process is being used to develop assessment items. They are hyplinks - so clicking on the picture will take you to the website.  I like to show the vocab item  It is a gr 6 ELA prototype and is a good example of how to write an assessment item that will colllect EVIDENCE to support a CLAIM.  Traditional vocab questions stop with part A - which would not collect evidence that a student can really use vocab in context.  By adding part B - now you are collecting this evidence.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65256" lvl="0" indent="-165256" rtl="0">
              <a:buClr>
                <a:srgbClr val="000000"/>
              </a:buClr>
              <a:buSzPct val="101851"/>
              <a:buFont typeface="Arial"/>
              <a:buChar char="•"/>
            </a:pPr>
            <a:r>
              <a:rPr lang="en" sz="1800"/>
              <a:t>
</a:t>
            </a:r>
            <a:r>
              <a:rPr lang="en" sz="1200"/>
              <a:t>These are the performance level descriptor categories that will be used on the Ohio Next Generation Assessments.  4 is considered a "mastery" score 1-3 would indicate student may need additional learning and/or supports.</a:t>
            </a:r>
          </a:p>
          <a:p>
            <a:pPr marL="165256" lvl="0" indent="-165256" rtl="0">
              <a:buClr>
                <a:srgbClr val="000000"/>
              </a:buClr>
              <a:buSzPct val="152777"/>
              <a:buFont typeface="Arial"/>
              <a:buChar char="•"/>
            </a:pPr>
            <a:r>
              <a:rPr lang="en" sz="1200"/>
              <a:t>PARCC Governing Board and Advisory Committee on College Readiness vote in October 2012 established 5 performance levels</a:t>
            </a:r>
          </a:p>
          <a:p>
            <a:pPr marL="605938" lvl="1" indent="-174138" rtl="0">
              <a:buClr>
                <a:srgbClr val="000000"/>
              </a:buClr>
              <a:buSzPct val="152777"/>
              <a:buFont typeface="Arial"/>
              <a:buChar char="•"/>
            </a:pPr>
            <a:r>
              <a:rPr lang="en" sz="1200"/>
              <a:t>Level 5: Students performing at this level demonstrate a </a:t>
            </a:r>
            <a:r>
              <a:rPr lang="en" sz="1200" b="1" u="sng"/>
              <a:t>distinguished</a:t>
            </a:r>
            <a:r>
              <a:rPr lang="en" sz="1200"/>
              <a:t> command of the knowledge, skills, and practices embodied by the Common Core State Standards assessed at their grade level.</a:t>
            </a:r>
          </a:p>
          <a:p>
            <a:pPr marL="605938" lvl="1" indent="-174138" rtl="0">
              <a:buClr>
                <a:srgbClr val="000000"/>
              </a:buClr>
              <a:buSzPct val="152777"/>
              <a:buFont typeface="Arial"/>
              <a:buChar char="•"/>
            </a:pPr>
            <a:r>
              <a:rPr lang="en" sz="1200"/>
              <a:t>Level 4: </a:t>
            </a:r>
            <a:r>
              <a:rPr lang="en" sz="1200" b="1" u="sng"/>
              <a:t>Solid</a:t>
            </a:r>
            <a:r>
              <a:rPr lang="en" sz="1200"/>
              <a:t> command…</a:t>
            </a:r>
          </a:p>
          <a:p>
            <a:pPr marL="605938" lvl="1" indent="-174138" rtl="0">
              <a:buClr>
                <a:srgbClr val="000000"/>
              </a:buClr>
              <a:buSzPct val="152777"/>
              <a:buFont typeface="Arial"/>
              <a:buChar char="•"/>
            </a:pPr>
            <a:r>
              <a:rPr lang="en" sz="1200"/>
              <a:t>Level 3: </a:t>
            </a:r>
            <a:r>
              <a:rPr lang="en" sz="1200" b="1" u="sng"/>
              <a:t>Moderate</a:t>
            </a:r>
            <a:r>
              <a:rPr lang="en" sz="1200"/>
              <a:t> command…</a:t>
            </a:r>
          </a:p>
          <a:p>
            <a:pPr marL="605938" lvl="1" indent="-174138" rtl="0">
              <a:buClr>
                <a:srgbClr val="000000"/>
              </a:buClr>
              <a:buSzPct val="152777"/>
              <a:buFont typeface="Arial"/>
              <a:buChar char="•"/>
            </a:pPr>
            <a:r>
              <a:rPr lang="en" sz="1200"/>
              <a:t>Level 2: </a:t>
            </a:r>
            <a:r>
              <a:rPr lang="en" sz="1200" b="1" u="sng"/>
              <a:t>Partial</a:t>
            </a:r>
            <a:r>
              <a:rPr lang="en" sz="1200"/>
              <a:t> command…</a:t>
            </a:r>
          </a:p>
          <a:p>
            <a:pPr marL="605938" lvl="1" indent="-174138" rtl="0">
              <a:buClr>
                <a:srgbClr val="000000"/>
              </a:buClr>
              <a:buSzPct val="152777"/>
              <a:buFont typeface="Arial"/>
              <a:buChar char="•"/>
            </a:pPr>
            <a:r>
              <a:rPr lang="en" sz="1200"/>
              <a:t>Level 1: </a:t>
            </a:r>
            <a:r>
              <a:rPr lang="en" sz="1200" b="1" u="sng"/>
              <a:t>Minimal</a:t>
            </a:r>
            <a:r>
              <a:rPr lang="en" sz="1200"/>
              <a:t> command…</a:t>
            </a:r>
          </a:p>
          <a:p>
            <a:endParaRPr lang="en" sz="1200"/>
          </a:p>
          <a:p>
            <a:pPr marL="171420" lvl="0" indent="-171420" rtl="0">
              <a:buClr>
                <a:srgbClr val="000000"/>
              </a:buClr>
              <a:buSzPct val="152777"/>
              <a:buFont typeface="Arial"/>
              <a:buChar char="•"/>
            </a:pPr>
            <a:r>
              <a:rPr lang="en" sz="1200"/>
              <a:t>Policy-level PLDs serve as a foundation for grade- and subject-specific performance level descriptors</a:t>
            </a:r>
          </a:p>
          <a:p>
            <a:endParaRPr lang="e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5" name="Shape 41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buNone/>
            </a:pPr>
            <a:r>
              <a:rPr lang="en" sz="1800" b="0" i="0" u="none" strike="noStrike" cap="none" baseline="0"/>
              <a:t>This is a Grade 4 PLD for Sub-Claim A. It focuses on content within  “Numbers and Operations – Fractions”.</a:t>
            </a:r>
          </a:p>
        </p:txBody>
      </p:sp>
      <p:sp>
        <p:nvSpPr>
          <p:cNvPr id="416" name="Shape 41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INSERT YOUR CONTACT INFO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buNone/>
            </a:pPr>
            <a:r>
              <a:rPr lang="en"/>
              <a:t>This connects the CCSS ELA Appendix A to the instructional shifts - there are reading and writing standards that cross all curriculums and grade levels. Instead of telling people they are reading teachers - we want them to become language teachers. -</a:t>
            </a:r>
          </a:p>
          <a:p>
            <a:endParaRPr lang="e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pPr lvl="0" rtl="0">
              <a:buNone/>
            </a:pPr>
            <a:r>
              <a:rPr lang="en"/>
              <a:t>This slide is referencing the ELL white paper from Stanford - very helpful as a tool for all teachers to look at how to support students who are having a hard time accessing the "language" of their content area.  https://docs.google.com/file/d/0B9B3v9o2K7IlMVpwMTY5UVdIZHM/edit</a:t>
            </a:r>
          </a:p>
          <a:p>
            <a:endParaRPr lang="e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701039" y="4415789"/>
            <a:ext cx="5608200" cy="41835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sz="1200"/>
              <a:t>The purpose of these documents is not EVALUATIVE but more "REMODELING and REDESIGNING" talking points for teachers teams who are working to align materials to ONLS.  Suggest starting with a neutral unit - maybe something downloaded from the illuminations or readwritethink website as the first use of the rubric - then move to units the teachers know need work - then finally apply it to their favorite lessons.</a:t>
            </a:r>
          </a:p>
          <a:p>
            <a:endParaRPr lang="en" sz="1200"/>
          </a:p>
          <a:p>
            <a:endParaRPr lang="en"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buNone/>
            </a:pPr>
            <a:r>
              <a:rPr lang="en"/>
              <a:t>This slide and the next slide are screen captures of one of the Quality Rubrics - just to give teachers an idea of the 4 categories.  There are some consistent items that appear on all of the rubrics.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6" name="Shape 5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4" name="Shape 33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n"/>
              <a:t>This is an important advance- the current OAA and OGT tests don't assess ALL the standards at a grade level - nor do they accurately assess what the standards really expect the student to do - the new standards are more rigorous - need to have assessments that teachers know will be matched to the standards they are teaching. So...it is important to start making the shift to Ohio's New Learning standards now - paying attention to the level of rigor expected in the standards.</a:t>
            </a:r>
          </a:p>
        </p:txBody>
      </p:sp>
      <p:sp>
        <p:nvSpPr>
          <p:cNvPr id="335" name="Shape 33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701675" y="4416425"/>
            <a:ext cx="5607049" cy="4183063"/>
          </a:xfrm>
          <a:prstGeom prst="rect">
            <a:avLst/>
          </a:prstGeom>
        </p:spPr>
        <p:txBody>
          <a:bodyPr lIns="91425" tIns="91425" rIns="91425" bIns="91425" anchor="ctr" anchorCtr="0">
            <a:noAutofit/>
          </a:bodyPr>
          <a:lstStyle/>
          <a:p>
            <a:endParaRPr/>
          </a:p>
        </p:txBody>
      </p:sp>
      <p:sp>
        <p:nvSpPr>
          <p:cNvPr id="573" name="Shape 5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88" name="Shape 58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171450" marR="0" lvl="0" indent="-101600" algn="l" rtl="0">
              <a:buSzPct val="61111"/>
              <a:buFont typeface="Arial"/>
              <a:buNone/>
            </a:pPr>
            <a:r>
              <a:rPr lang="en" sz="1800" b="0" i="0" u="none" strike="noStrike" cap="none" baseline="0"/>
              <a:t>
</a:t>
            </a:r>
          </a:p>
        </p:txBody>
      </p:sp>
      <p:sp>
        <p:nvSpPr>
          <p:cNvPr id="589" name="Shape 58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701675" y="4416425"/>
            <a:ext cx="5607049" cy="4183063"/>
          </a:xfrm>
          <a:prstGeom prst="rect">
            <a:avLst/>
          </a:prstGeom>
        </p:spPr>
        <p:txBody>
          <a:bodyPr lIns="91425" tIns="91425" rIns="91425" bIns="91425" anchor="ctr" anchorCtr="0">
            <a:noAutofit/>
          </a:bodyPr>
          <a:lstStyle/>
          <a:p>
            <a:endParaRPr/>
          </a:p>
        </p:txBody>
      </p:sp>
      <p:sp>
        <p:nvSpPr>
          <p:cNvPr id="621" name="Shape 6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6" name="Shape 63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n" sz="850" b="0" i="0" u="none" strike="noStrike" cap="none" baseline="0"/>
              <a:t>*Text-to-Speech for ELA/Literacy:</a:t>
            </a:r>
          </a:p>
          <a:p>
            <a:endParaRPr lang="en" sz="850" b="0" i="0" u="none" strike="noStrike" cap="none" baseline="0"/>
          </a:p>
          <a:p>
            <a:pPr>
              <a:buNone/>
            </a:pPr>
            <a:r>
              <a:rPr lang="en" sz="550" b="0" i="0" u="none" strike="noStrike" cap="none" baseline="0">
                <a:solidFill>
                  <a:schemeClr val="dk1"/>
                </a:solidFill>
                <a:latin typeface="Calibri"/>
                <a:ea typeface="Calibri"/>
                <a:cs typeface="Calibri"/>
                <a:sym typeface="Calibri"/>
              </a:rPr>
              <a:t>The accommodation is intended to provide access to printed or written texts in the PARCC ELA/Literacy assessments to a very small number of students with disabilities who would otherwise be unable to participate in the assessment without the use of text-to-speech technology, human reader (paper-and-pencil test only), or embedded video of a human interpreter providing ASL.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Note: If headphones are </a:t>
            </a:r>
            <a:r>
              <a:rPr lang="en" sz="550" b="0" i="1" u="none" strike="noStrike" cap="none" baseline="0">
                <a:solidFill>
                  <a:schemeClr val="dk1"/>
                </a:solidFill>
                <a:latin typeface="Calibri"/>
                <a:ea typeface="Calibri"/>
                <a:cs typeface="Calibri"/>
                <a:sym typeface="Calibri"/>
              </a:rPr>
              <a:t>not </a:t>
            </a:r>
            <a:r>
              <a:rPr lang="en" sz="550" b="0" i="0" u="none" strike="noStrike" cap="none" baseline="0">
                <a:solidFill>
                  <a:schemeClr val="dk1"/>
                </a:solidFill>
                <a:latin typeface="Calibri"/>
                <a:ea typeface="Calibri"/>
                <a:cs typeface="Calibri"/>
                <a:sym typeface="Calibri"/>
              </a:rPr>
              <a:t>used, the student must be tested in a separate setting.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IEP or 504 plan teams may consider providing this accommodation to a student who has a print-related disability that severely limits or prevents his or her ability to access printed text by decoding, or who is blind and is unable to access braille to read text. This accommodation is not intended for students reading somewhat (i.e., moderately) below grade level.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1" i="0" u="none" strike="noStrike" cap="none" baseline="0">
                <a:solidFill>
                  <a:schemeClr val="dk1"/>
                </a:solidFill>
                <a:latin typeface="Calibri"/>
                <a:ea typeface="Calibri"/>
                <a:cs typeface="Calibri"/>
                <a:sym typeface="Calibri"/>
              </a:rPr>
              <a:t>Guidelines are provided below for IEP and 504 Teams to identify students to receive this accommodation: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In making decisions whether to provide the student with this accommodation, IEP and 504 teams are instructed to consider whether the student has: </a:t>
            </a:r>
          </a:p>
          <a:p>
            <a:pPr>
              <a:buNone/>
            </a:pPr>
            <a:r>
              <a:rPr lang="en" sz="550" b="0" i="0" u="none" strike="noStrike" cap="none" baseline="0">
                <a:solidFill>
                  <a:schemeClr val="dk1"/>
                </a:solidFill>
                <a:latin typeface="Calibri"/>
                <a:ea typeface="Calibri"/>
                <a:cs typeface="Calibri"/>
                <a:sym typeface="Calibri"/>
              </a:rPr>
              <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Blindness or a visual impairment and has not learned (or is unable to use) braille; </a:t>
            </a:r>
          </a:p>
          <a:p>
            <a:pPr>
              <a:buNone/>
            </a:pPr>
            <a:r>
              <a:rPr lang="en" sz="550" b="0" i="0" u="none" strike="noStrike" cap="none" baseline="0">
                <a:solidFill>
                  <a:schemeClr val="dk1"/>
                </a:solidFill>
                <a:latin typeface="Calibri"/>
                <a:ea typeface="Calibri"/>
                <a:cs typeface="Calibri"/>
                <a:sym typeface="Calibri"/>
              </a:rPr>
              <a:t>                     OR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disability that severely limits or prevents him/her from accessing printed text, even after varied and repeated attempts to teach the student to do so (e.g., student is unable to decode printed text or read fluently); </a:t>
            </a:r>
          </a:p>
          <a:p>
            <a:pPr>
              <a:buNone/>
            </a:pPr>
            <a:r>
              <a:rPr lang="en" sz="550" b="0" i="0" u="none" strike="noStrike" cap="none" baseline="0">
                <a:solidFill>
                  <a:schemeClr val="dk1"/>
                </a:solidFill>
                <a:latin typeface="Calibri"/>
                <a:ea typeface="Calibri"/>
                <a:cs typeface="Calibri"/>
                <a:sym typeface="Calibri"/>
              </a:rPr>
              <a:t>                     OR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Deafness or a hearing impairment and is severely limited or prevented from decoding text due to a documented history of early and prolonged language deprivation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Before listing the accommodation in the student’s IEP or 504 plan, teams should also consider whether: </a:t>
            </a:r>
          </a:p>
          <a:p>
            <a:pPr>
              <a:buNone/>
            </a:pPr>
            <a:r>
              <a:rPr lang="en" sz="550" b="0" i="0" u="none" strike="noStrike" cap="none" baseline="0">
                <a:solidFill>
                  <a:schemeClr val="dk1"/>
                </a:solidFill>
                <a:latin typeface="Calibri"/>
                <a:ea typeface="Calibri"/>
                <a:cs typeface="Calibri"/>
                <a:sym typeface="Calibri"/>
              </a:rPr>
              <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has access to printed text during routine instruction through a reader or other spoken-text audio format;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student’s inability to decode printed text or read braille is documented in evaluation summaries from locally-administered, diagnostic assessments;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receives ongoing, intensive instruction and/or interventions in the foundational reading skills to continue to attain the important college and career-ready skill of independent reading.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For administration guidance, refer to </a:t>
            </a:r>
            <a:r>
              <a:rPr lang="en" sz="550" b="0" i="1" u="none" strike="noStrike" cap="none" baseline="0">
                <a:solidFill>
                  <a:schemeClr val="dk1"/>
                </a:solidFill>
                <a:latin typeface="Calibri"/>
                <a:ea typeface="Calibri"/>
                <a:cs typeface="Calibri"/>
                <a:sym typeface="Calibri"/>
              </a:rPr>
              <a:t>Appendices A and B, </a:t>
            </a:r>
            <a:r>
              <a:rPr lang="en" sz="550" b="0" i="0" u="none" strike="noStrike" cap="none" baseline="0">
                <a:solidFill>
                  <a:schemeClr val="dk1"/>
                </a:solidFill>
                <a:latin typeface="Calibri"/>
                <a:ea typeface="Calibri"/>
                <a:cs typeface="Calibri"/>
                <a:sym typeface="Calibri"/>
              </a:rPr>
              <a:t>which will be provided in a future manual edition. For audio guidelines please refer to </a:t>
            </a:r>
            <a:r>
              <a:rPr lang="en" sz="550" b="0" i="1" u="none" strike="noStrike" cap="none" baseline="0">
                <a:solidFill>
                  <a:schemeClr val="dk1"/>
                </a:solidFill>
                <a:latin typeface="Calibri"/>
                <a:ea typeface="Calibri"/>
                <a:cs typeface="Calibri"/>
                <a:sym typeface="Calibri"/>
              </a:rPr>
              <a:t>Appendix J</a:t>
            </a: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1" i="0" u="none" strike="noStrike" cap="none" baseline="0">
                <a:solidFill>
                  <a:schemeClr val="dk1"/>
                </a:solidFill>
                <a:latin typeface="Calibri"/>
                <a:ea typeface="Calibri"/>
                <a:cs typeface="Calibri"/>
                <a:sym typeface="Calibri"/>
              </a:rPr>
              <a:t>Reporting Notation to Schools and Parents: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A notation will be provided on all confidential score reports to the school and parent stating that the student was given a reading access accommodation on the PARCC ELA/Literacy assessment, and therefore, no claims should be inferred regarding the student’s ability to demonstrate foundational print reading skills (i.e., decoding and fluency).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1" i="0" u="none" strike="noStrike" cap="none" baseline="0">
                <a:solidFill>
                  <a:schemeClr val="dk1"/>
                </a:solidFill>
                <a:latin typeface="Calibri"/>
                <a:ea typeface="Calibri"/>
                <a:cs typeface="Calibri"/>
                <a:sym typeface="Calibri"/>
              </a:rPr>
              <a:t>Reporting Notation for LEAs and SEAs: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While the decisions about who gets this accommodation will be up to the IEP/504 teams, PARCC will collect and report data about the use of this accommodation. </a:t>
            </a:r>
          </a:p>
          <a:p>
            <a:endParaRPr lang="en" sz="550" b="0" i="0" u="none" strike="noStrike" cap="none" baseline="0">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Clr>
                <a:srgbClr val="000000"/>
              </a:buClr>
              <a:buSzPct val="100000"/>
              <a:buFont typeface="Arial"/>
              <a:buNone/>
            </a:pPr>
            <a:r>
              <a:rPr lang="en" sz="1100"/>
              <a:t>Use this to activate prior knowledge in session participants.  Get them thinking about all the initiatives going on in education. Ideas - have participants work in a group to think of as many examples of evidence as they can.  Relate evidence to specific content area standards. Have a discussion around what consititutes viable evidence.</a:t>
            </a:r>
          </a:p>
          <a:p>
            <a:endParaRPr lang="en" sz="11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6" name="Shape 646"/>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n" sz="550" b="1" i="0" u="sng" strike="noStrike" cap="none" baseline="0">
                <a:solidFill>
                  <a:schemeClr val="dk1"/>
                </a:solidFill>
                <a:latin typeface="Calibri"/>
                <a:ea typeface="Calibri"/>
                <a:cs typeface="Calibri"/>
                <a:sym typeface="Calibri"/>
              </a:rPr>
              <a:t>*Scribing or Speech-to-Text (i.e., Dictation/Transcription or Signing) for constructed responses on the English Language Arts/Literacy Assessments</a:t>
            </a:r>
          </a:p>
          <a:p>
            <a:endParaRPr lang="en" sz="550" b="1" i="0" u="sng" strike="noStrike" cap="none" baseline="0">
              <a:solidFill>
                <a:schemeClr val="dk1"/>
              </a:solidFill>
              <a:latin typeface="Calibri"/>
              <a:ea typeface="Calibri"/>
              <a:cs typeface="Calibri"/>
              <a:sym typeface="Calibri"/>
            </a:endParaRPr>
          </a:p>
          <a:p>
            <a:pPr>
              <a:buNone/>
            </a:pPr>
            <a:r>
              <a:rPr lang="en" sz="550" b="0" i="0" u="none" strike="noStrike" cap="none" baseline="0">
                <a:solidFill>
                  <a:schemeClr val="dk1"/>
                </a:solidFill>
                <a:latin typeface="Calibri"/>
                <a:ea typeface="Calibri"/>
                <a:cs typeface="Calibri"/>
                <a:sym typeface="Calibri"/>
              </a:rPr>
              <a:t>The student dictates responses either verbally, using a speech-to-text device, augmentative/ assistive communication device (e.g., picture/word board), or by signing, gesturing, pointing, or eye-gazing. The student must be tested in a separate setting. Grammar checker, Internet, and stored files functionalities must be turned off. Word prediction may also need to be turned off for students who do not receive this accommodation. </a:t>
            </a:r>
          </a:p>
          <a:p>
            <a:pPr>
              <a:buNone/>
            </a:pPr>
            <a:r>
              <a:rPr lang="en" sz="550" b="0" i="0" u="none" strike="noStrike" cap="none" baseline="0">
                <a:solidFill>
                  <a:schemeClr val="dk1"/>
                </a:solidFill>
                <a:latin typeface="Calibri"/>
                <a:ea typeface="Calibri"/>
                <a:cs typeface="Calibri"/>
                <a:sym typeface="Calibri"/>
              </a:rPr>
              <a:t>In making decisions whether to provide the student with this accommodation, IEP and 504 teams are instructed to consider whether the student has:</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physical disability that severely limits or prevents the student’s motor process of writing through keyboarding; </a:t>
            </a:r>
          </a:p>
          <a:p>
            <a:pPr>
              <a:buNone/>
            </a:pPr>
            <a:r>
              <a:rPr lang="en" sz="550" b="0" i="0" u="none" strike="noStrike" cap="none" baseline="0">
                <a:solidFill>
                  <a:schemeClr val="dk1"/>
                </a:solidFill>
                <a:latin typeface="Calibri"/>
                <a:ea typeface="Calibri"/>
                <a:cs typeface="Calibri"/>
                <a:sym typeface="Calibri"/>
              </a:rPr>
              <a:t>                OR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disability that severely limits or prevents the student from expressing written language, even after varied and repeated attempts to teach the student to do so.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Before listing the accommodation in the student’s IEP/504 plan, teams should also consider whether: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student’s inability to express in written form is documented in evaluation summaries from locally-administered diagnostic assessments.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should receive ongoing, intensive instruction and/or interventions to learn written expression, as deemed appropriate by the IEP/504 team.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1" i="0" u="none" strike="noStrike" cap="none" baseline="0">
                <a:solidFill>
                  <a:schemeClr val="dk1"/>
                </a:solidFill>
                <a:latin typeface="Calibri"/>
                <a:ea typeface="Calibri"/>
                <a:cs typeface="Calibri"/>
                <a:sym typeface="Calibri"/>
              </a:rPr>
              <a:t>Reporting Notation to Schools and Parents:</a:t>
            </a:r>
          </a:p>
          <a:p>
            <a:pPr>
              <a:buNone/>
            </a:pPr>
            <a:r>
              <a:rPr lang="en" sz="550" b="0" i="0" u="none" strike="noStrike" cap="none" baseline="0">
                <a:solidFill>
                  <a:schemeClr val="dk1"/>
                </a:solidFill>
                <a:latin typeface="Calibri"/>
                <a:ea typeface="Calibri"/>
                <a:cs typeface="Calibri"/>
                <a:sym typeface="Calibri"/>
              </a:rPr>
              <a:t>A notation will be provided on all confidential score reports to the school and parent stating that the student was provided a scribe accommodation on the PARCC ELA/Literacy assessment, and therefore, no claims should be inferred regarding the student’s ability to demonstrate expressive writing skills. Ongoing instruction in the foundational skills may be needed to allow students to continue to attain the important college and career-ready skill of writing. Notations will </a:t>
            </a:r>
            <a:r>
              <a:rPr lang="en" sz="550" b="0" i="1" u="none" strike="noStrike" cap="none" baseline="0">
                <a:solidFill>
                  <a:schemeClr val="dk1"/>
                </a:solidFill>
                <a:latin typeface="Calibri"/>
                <a:ea typeface="Calibri"/>
                <a:cs typeface="Calibri"/>
                <a:sym typeface="Calibri"/>
              </a:rPr>
              <a:t>not</a:t>
            </a:r>
            <a:r>
              <a:rPr lang="en" sz="550" b="0" i="0" u="none" strike="noStrike" cap="none" baseline="0">
                <a:solidFill>
                  <a:schemeClr val="dk1"/>
                </a:solidFill>
                <a:latin typeface="Calibri"/>
                <a:ea typeface="Calibri"/>
                <a:cs typeface="Calibri"/>
                <a:sym typeface="Calibri"/>
              </a:rPr>
              <a:t> be provided for students who receive a scribe on the PARCC Mathematics assessment or for selected responses only on the ELA/Literacy assessment.</a:t>
            </a:r>
          </a:p>
          <a:p>
            <a:pPr>
              <a:buNone/>
            </a:pPr>
            <a:r>
              <a:rPr lang="en" sz="550" b="0" i="0" u="none" strike="noStrike" cap="none" baseline="0">
                <a:solidFill>
                  <a:schemeClr val="dk1"/>
                </a:solidFill>
                <a:latin typeface="Calibri"/>
                <a:ea typeface="Calibri"/>
                <a:cs typeface="Calibri"/>
                <a:sym typeface="Calibri"/>
              </a:rPr>
              <a:t>Note: Please refer to the </a:t>
            </a:r>
            <a:r>
              <a:rPr lang="en" sz="550" b="0" i="1" u="none" strike="noStrike" cap="none" baseline="0">
                <a:solidFill>
                  <a:schemeClr val="dk1"/>
                </a:solidFill>
                <a:latin typeface="Calibri"/>
                <a:ea typeface="Calibri"/>
                <a:cs typeface="Calibri"/>
                <a:sym typeface="Calibri"/>
              </a:rPr>
              <a:t>PARCC Scribe Guidelines</a:t>
            </a:r>
            <a:r>
              <a:rPr lang="en" sz="550" b="0" i="0" u="none" strike="noStrike" cap="none" baseline="0">
                <a:solidFill>
                  <a:schemeClr val="dk1"/>
                </a:solidFill>
                <a:latin typeface="Calibri"/>
                <a:ea typeface="Calibri"/>
                <a:cs typeface="Calibri"/>
                <a:sym typeface="Calibri"/>
              </a:rPr>
              <a:t> in the </a:t>
            </a:r>
            <a:r>
              <a:rPr lang="en" sz="550" b="0" i="1" u="none" strike="noStrike" cap="none" baseline="0">
                <a:solidFill>
                  <a:schemeClr val="dk1"/>
                </a:solidFill>
                <a:latin typeface="Calibri"/>
                <a:ea typeface="Calibri"/>
                <a:cs typeface="Calibri"/>
                <a:sym typeface="Calibri"/>
              </a:rPr>
              <a:t>PARCC Test Administration Manual</a:t>
            </a:r>
            <a:r>
              <a:rPr lang="en" sz="550" b="0" i="0" u="none" strike="noStrike" cap="none" baseline="0">
                <a:solidFill>
                  <a:schemeClr val="dk1"/>
                </a:solidFill>
                <a:latin typeface="Calibri"/>
                <a:ea typeface="Calibri"/>
                <a:cs typeface="Calibri"/>
                <a:sym typeface="Calibri"/>
              </a:rPr>
              <a:t> for administration information. </a:t>
            </a:r>
          </a:p>
          <a:p>
            <a:endParaRPr lang="en" sz="550" b="0" i="0" u="none" strike="noStrike" cap="none" baseline="0">
              <a:solidFill>
                <a:schemeClr val="dk1"/>
              </a:solidFill>
              <a:latin typeface="Calibri"/>
              <a:ea typeface="Calibri"/>
              <a:cs typeface="Calibri"/>
              <a:sym typeface="Calibri"/>
            </a:endParaRPr>
          </a:p>
          <a:p>
            <a:pPr>
              <a:buNone/>
            </a:pPr>
            <a:r>
              <a:rPr lang="en" sz="550" b="1" i="0" u="sng" strike="noStrike" cap="none" baseline="0">
                <a:solidFill>
                  <a:schemeClr val="dk1"/>
                </a:solidFill>
                <a:latin typeface="Calibri"/>
                <a:ea typeface="Calibri"/>
                <a:cs typeface="Calibri"/>
                <a:sym typeface="Calibri"/>
              </a:rPr>
              <a:t>*Word prediction on the ELA/Literacy Performance-Based Assessment</a:t>
            </a:r>
          </a:p>
          <a:p>
            <a:pPr>
              <a:buNone/>
            </a:pPr>
            <a:r>
              <a:rPr lang="en" sz="550" b="0" i="0" u="none" strike="noStrike" cap="none" baseline="0">
                <a:solidFill>
                  <a:schemeClr val="dk1"/>
                </a:solidFill>
                <a:latin typeface="Calibri"/>
                <a:ea typeface="Calibri"/>
                <a:cs typeface="Calibri"/>
                <a:sym typeface="Calibri"/>
              </a:rPr>
              <a:t>The student uses word prediction software that provides a bank of frequently- or recently-used words onscreen as a result of the student entering the first few letters of a word.</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In making decisions whether to provide the student with this accommodation, IEP and 504 teams are instructed to consider whether the student has:</a:t>
            </a:r>
          </a:p>
          <a:p>
            <a:pPr>
              <a:buNone/>
            </a:pPr>
            <a:r>
              <a:rPr lang="en" sz="550" b="0" i="0" u="none" strike="noStrike" cap="none" baseline="0">
                <a:solidFill>
                  <a:schemeClr val="dk1"/>
                </a:solidFill>
                <a:latin typeface="Calibri"/>
                <a:ea typeface="Calibri"/>
                <a:cs typeface="Calibri"/>
                <a:sym typeface="Calibri"/>
              </a:rPr>
              <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physical disability that severely limits or prevents the student from writing or keyboarding responses;</a:t>
            </a:r>
          </a:p>
          <a:p>
            <a:pPr>
              <a:buNone/>
            </a:pPr>
            <a:r>
              <a:rPr lang="en" sz="550" b="0" i="0" u="none" strike="noStrike" cap="none" baseline="0">
                <a:solidFill>
                  <a:schemeClr val="dk1"/>
                </a:solidFill>
                <a:latin typeface="Calibri"/>
                <a:ea typeface="Calibri"/>
                <a:cs typeface="Calibri"/>
                <a:sym typeface="Calibri"/>
              </a:rPr>
              <a:t>	OR</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disability that severely limits or prevents the student from recalling, processing, and expressing written language, even after varied and repeated attempts to teach the student to do so.</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Before listing the accommodation in the student’s IEP/504 plan, teams are instructed to consider whether:</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student’s inability to express in writing is documented in evaluation summaries from locally administered diagnostic assessments.</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should receive ongoing, intensive instruction, and/or intervention in language processing and/or recall, as deemed appropriate by the IEP/504 plan team.</a:t>
            </a:r>
          </a:p>
          <a:p>
            <a:endParaRPr lang="en" sz="550" b="0" i="0" u="none" strike="noStrike" cap="none" baseline="0">
              <a:solidFill>
                <a:schemeClr val="dk1"/>
              </a:solidFill>
              <a:latin typeface="Calibri"/>
              <a:ea typeface="Calibri"/>
              <a:cs typeface="Calibri"/>
              <a:sym typeface="Calibri"/>
            </a:endParaRPr>
          </a:p>
          <a:p>
            <a:endParaRPr lang="en" sz="550" b="0" i="0" u="none" strike="noStrike" cap="none" baseline="0">
              <a:solidFill>
                <a:schemeClr val="dk1"/>
              </a:solidFill>
              <a:latin typeface="Calibri"/>
              <a:ea typeface="Calibri"/>
              <a:cs typeface="Calibri"/>
              <a:sym typeface="Calibri"/>
            </a:endParaRPr>
          </a:p>
          <a:p>
            <a:endParaRPr lang="en" sz="550" b="0" i="0" u="none" strike="noStrike" cap="none" baseline="0">
              <a:solidFill>
                <a:schemeClr val="dk1"/>
              </a:solidFill>
              <a:latin typeface="Calibri"/>
              <a:ea typeface="Calibri"/>
              <a:cs typeface="Calibri"/>
              <a:sym typeface="Calibri"/>
            </a:endParaRPr>
          </a:p>
          <a:p>
            <a:pPr>
              <a:buNone/>
            </a:pPr>
            <a:r>
              <a:rPr lang="en" sz="850" b="1" i="0" u="sng" strike="noStrike" cap="none" baseline="0"/>
              <a:t>*Calculation Device &amp; Mathematics Tools:</a:t>
            </a:r>
          </a:p>
          <a:p>
            <a:endParaRPr lang="en" sz="850" b="1" i="0" u="sng" strike="noStrike" cap="none" baseline="0"/>
          </a:p>
          <a:p>
            <a:pPr>
              <a:buNone/>
            </a:pPr>
            <a:r>
              <a:rPr lang="en" sz="550" b="0" i="0" u="none" strike="noStrike" cap="none" baseline="0">
                <a:solidFill>
                  <a:schemeClr val="dk1"/>
                </a:solidFill>
                <a:latin typeface="Calibri"/>
                <a:ea typeface="Calibri"/>
                <a:cs typeface="Calibri"/>
                <a:sym typeface="Calibri"/>
              </a:rPr>
              <a:t>The student uses a calculation device (e.g., four-function calculator, large key or other adapted calculator), an arithmetic table (including addition/ subtraction and/or multiplication/division charts), and/or manipulatives (IEP or 504 plan must specify which one) on the </a:t>
            </a:r>
            <a:r>
              <a:rPr lang="en" sz="550" b="1" i="0" u="none" strike="noStrike" cap="none" baseline="0">
                <a:solidFill>
                  <a:schemeClr val="dk1"/>
                </a:solidFill>
                <a:latin typeface="Calibri"/>
                <a:ea typeface="Calibri"/>
                <a:cs typeface="Calibri"/>
                <a:sym typeface="Calibri"/>
              </a:rPr>
              <a:t>non-calculator session</a:t>
            </a:r>
            <a:r>
              <a:rPr lang="en" sz="550" b="0" i="0" u="none" strike="noStrike" cap="none" baseline="0">
                <a:solidFill>
                  <a:schemeClr val="dk1"/>
                </a:solidFill>
                <a:latin typeface="Calibri"/>
                <a:ea typeface="Calibri"/>
                <a:cs typeface="Calibri"/>
                <a:sym typeface="Calibri"/>
              </a:rPr>
              <a:t> of the Mathematics test. If a talking calculator is used, the student must use headphones or test in a separate setting.  </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0" i="0" u="none" strike="noStrike" cap="none" baseline="0">
                <a:solidFill>
                  <a:schemeClr val="dk1"/>
                </a:solidFill>
                <a:latin typeface="Calibri"/>
                <a:ea typeface="Calibri"/>
                <a:cs typeface="Calibri"/>
                <a:sym typeface="Calibri"/>
              </a:rPr>
              <a:t>Students with visual impairments may need other mathematical tools such as a large print ruler, braille ruler, tactile compass or braille protractor.</a:t>
            </a:r>
          </a:p>
          <a:p>
            <a:pPr>
              <a:buNone/>
            </a:pPr>
            <a:r>
              <a:rPr lang="en" sz="550" b="0" i="0" u="none" strike="noStrike" cap="none" baseline="0">
                <a:solidFill>
                  <a:schemeClr val="dk1"/>
                </a:solidFill>
                <a:latin typeface="Calibri"/>
                <a:ea typeface="Calibri"/>
                <a:cs typeface="Calibri"/>
                <a:sym typeface="Calibri"/>
              </a:rPr>
              <a:t>For students with a disability that severely limits or prevents their ability to perform basic calculations (i.e., addition, subtraction, multiplication or division), this accommodation allows a calculation device to be used on non-calculator Mathematics assessment sessions. The accommodation would be permitted on test sessions for which calculators are not allowed for other students, with the exception of mathematics fluency items/tasks in grades 3-6 for which no calculation device may be used. If a calculation device were used for those test items that exclusively measure calculation skills, the validity of the test claim (</a:t>
            </a:r>
            <a:r>
              <a:rPr lang="en" sz="550" b="1" i="0" u="none" strike="noStrike" cap="none" baseline="0">
                <a:solidFill>
                  <a:schemeClr val="dk1"/>
                </a:solidFill>
                <a:latin typeface="Calibri"/>
                <a:ea typeface="Calibri"/>
                <a:cs typeface="Calibri"/>
                <a:sym typeface="Calibri"/>
              </a:rPr>
              <a:t>Sub Claim E – </a:t>
            </a:r>
            <a:r>
              <a:rPr lang="en" sz="550" b="0" i="0" u="none" strike="noStrike" cap="none" baseline="0">
                <a:solidFill>
                  <a:schemeClr val="dk1"/>
                </a:solidFill>
                <a:latin typeface="Calibri"/>
                <a:ea typeface="Calibri"/>
                <a:cs typeface="Calibri"/>
                <a:sym typeface="Calibri"/>
              </a:rPr>
              <a:t>Mathematics</a:t>
            </a:r>
            <a:r>
              <a:rPr lang="en" sz="550" b="1" i="0" u="none" strike="noStrike" cap="none" baseline="0">
                <a:solidFill>
                  <a:schemeClr val="dk1"/>
                </a:solidFill>
                <a:latin typeface="Calibri"/>
                <a:ea typeface="Calibri"/>
                <a:cs typeface="Calibri"/>
                <a:sym typeface="Calibri"/>
              </a:rPr>
              <a:t> </a:t>
            </a:r>
            <a:r>
              <a:rPr lang="en" sz="550" b="0" i="0" u="none" strike="noStrike" cap="none" baseline="0">
                <a:solidFill>
                  <a:schemeClr val="dk1"/>
                </a:solidFill>
                <a:latin typeface="Calibri"/>
                <a:ea typeface="Calibri"/>
                <a:cs typeface="Calibri"/>
                <a:sym typeface="Calibri"/>
              </a:rPr>
              <a:t>fluency in grades 3-6: The student demonstrates fluency as set forth in the </a:t>
            </a:r>
            <a:r>
              <a:rPr lang="en" sz="550" b="0" i="1" u="none" strike="noStrike" cap="none" baseline="0">
                <a:solidFill>
                  <a:schemeClr val="dk1"/>
                </a:solidFill>
                <a:latin typeface="Calibri"/>
                <a:ea typeface="Calibri"/>
                <a:cs typeface="Calibri"/>
                <a:sym typeface="Calibri"/>
              </a:rPr>
              <a:t>Standards for Mathematical Content</a:t>
            </a:r>
            <a:r>
              <a:rPr lang="en" sz="550" b="0" i="0" u="none" strike="noStrike" cap="none" baseline="0">
                <a:solidFill>
                  <a:schemeClr val="dk1"/>
                </a:solidFill>
                <a:latin typeface="Calibri"/>
                <a:ea typeface="Calibri"/>
                <a:cs typeface="Calibri"/>
                <a:sym typeface="Calibri"/>
              </a:rPr>
              <a:t>) would be compromised, and the score invalid.</a:t>
            </a:r>
          </a:p>
          <a:p>
            <a:pPr>
              <a:buNone/>
            </a:pPr>
            <a:r>
              <a:rPr lang="en" sz="550" b="0" i="0" u="none" strike="noStrike" cap="none" baseline="0">
                <a:solidFill>
                  <a:schemeClr val="dk1"/>
                </a:solidFill>
                <a:latin typeface="Calibri"/>
                <a:ea typeface="Calibri"/>
                <a:cs typeface="Calibri"/>
                <a:sym typeface="Calibri"/>
              </a:rPr>
              <a:t> </a:t>
            </a:r>
          </a:p>
          <a:p>
            <a:pPr>
              <a:buNone/>
            </a:pPr>
            <a:r>
              <a:rPr lang="en" sz="550" b="1" i="0" u="none" strike="noStrike" cap="none" baseline="0">
                <a:solidFill>
                  <a:schemeClr val="dk1"/>
                </a:solidFill>
                <a:latin typeface="Calibri"/>
                <a:ea typeface="Calibri"/>
                <a:cs typeface="Calibri"/>
                <a:sym typeface="Calibri"/>
              </a:rPr>
              <a:t>Guidelines are provided below for IEP and 504 teams to identify students to receive the accommodation of a calculation device on non-calculator sessions of the PARCC Mathematics assessments:</a:t>
            </a:r>
          </a:p>
          <a:p>
            <a:pPr>
              <a:buNone/>
            </a:pPr>
            <a:r>
              <a:rPr lang="en" sz="550" b="0" i="0" u="none" strike="noStrike" cap="none" baseline="0">
                <a:solidFill>
                  <a:schemeClr val="dk1"/>
                </a:solidFill>
                <a:latin typeface="Calibri"/>
                <a:ea typeface="Calibri"/>
                <a:cs typeface="Calibri"/>
                <a:sym typeface="Calibri"/>
              </a:rPr>
              <a:t>In making decisions whether to provide the student with this accommodation, IEP and 504 teams should consider whether the student has:</a:t>
            </a:r>
          </a:p>
          <a:p>
            <a:pPr>
              <a:buNone/>
            </a:pPr>
            <a:r>
              <a:rPr lang="en" sz="550" b="0" i="0" u="none" strike="noStrike" cap="none" baseline="0">
                <a:solidFill>
                  <a:schemeClr val="dk1"/>
                </a:solidFill>
                <a:latin typeface="Calibri"/>
                <a:ea typeface="Calibri"/>
                <a:cs typeface="Calibri"/>
                <a:sym typeface="Calibri"/>
              </a:rPr>
              <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A disability that severely limits or prevents the student’s ability to perform basis calculations (i.e., addition, subtraction, multiplication or division), even after varied and repeated attempts to teach the student to do so. </a:t>
            </a:r>
          </a:p>
          <a:p>
            <a:pPr>
              <a:buNone/>
            </a:pPr>
            <a:r>
              <a:rPr lang="en" sz="550" b="0" i="0" u="none" strike="noStrike" cap="none" baseline="0">
                <a:solidFill>
                  <a:schemeClr val="dk1"/>
                </a:solidFill>
                <a:latin typeface="Calibri"/>
                <a:ea typeface="Calibri"/>
                <a:cs typeface="Calibri"/>
                <a:sym typeface="Calibri"/>
              </a:rPr>
              <a:t>Before listing the accommodation in the student’s IEP/504 plan, teams should also consider whether:</a:t>
            </a:r>
          </a:p>
          <a:p>
            <a:pPr>
              <a:buNone/>
            </a:pPr>
            <a:r>
              <a:rPr lang="en" sz="550" b="0" i="0" u="none" strike="noStrike" cap="none" baseline="0">
                <a:solidFill>
                  <a:schemeClr val="dk1"/>
                </a:solidFill>
                <a:latin typeface="Calibri"/>
                <a:ea typeface="Calibri"/>
                <a:cs typeface="Calibri"/>
                <a:sym typeface="Calibri"/>
              </a:rPr>
              <a:t> </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is unable to perform calculations without the use of a calculation device, arithmetic table, or manipulative during routine instruction;</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student’s inability to perform mathematical calculations is documented in evaluation summaries from locally-administered diagnostic assessments.</a:t>
            </a:r>
          </a:p>
          <a:p>
            <a:pPr marL="0" marR="0" lvl="0" indent="0" algn="l" rtl="0">
              <a:buSzPct val="25000"/>
              <a:buNone/>
            </a:pPr>
            <a:r>
              <a:rPr lang="en" sz="550" b="0" i="0" u="none" strike="noStrike" cap="none" baseline="0">
                <a:solidFill>
                  <a:schemeClr val="dk1"/>
                </a:solidFill>
                <a:latin typeface="Calibri"/>
                <a:ea typeface="Calibri"/>
                <a:cs typeface="Calibri"/>
                <a:sym typeface="Calibri"/>
              </a:rPr>
              <a:t>The student should receive ongoing, intensive instruction and/or interventions to learn to calculate without using a calculation device, in order to ensure that the student continues to learn Mathematics fluency.</a:t>
            </a:r>
          </a:p>
          <a:p>
            <a:endParaRPr lang="en" sz="550" b="0" i="0" u="none" strike="noStrike" cap="none" baseline="0">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4" name="Shape 65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n" sz="850" b="0" i="0" u="none" strike="noStrike" cap="none" baseline="0"/>
              <a:t>NOTE: </a:t>
            </a:r>
            <a:r>
              <a:rPr lang="en" sz="550" b="0" i="0" u="none" strike="noStrike" cap="none" baseline="0">
                <a:solidFill>
                  <a:schemeClr val="dk1"/>
                </a:solidFill>
                <a:latin typeface="Calibri"/>
                <a:ea typeface="Calibri"/>
                <a:cs typeface="Calibri"/>
                <a:sym typeface="Calibri"/>
              </a:rPr>
              <a:t>The “extended time” accommodation would allow a maximum of up to one school day to complete one test session during the prescribed testing window. Students who use this accommodation will need a quiet location in which to complete the test.</a:t>
            </a:r>
          </a:p>
        </p:txBody>
      </p:sp>
      <p:sp>
        <p:nvSpPr>
          <p:cNvPr id="655" name="Shape 65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74" name="Shape 67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n" sz="1200" b="0" i="0" u="none" strike="noStrike" cap="none" baseline="0">
                <a:solidFill>
                  <a:schemeClr val="dk1"/>
                </a:solidFill>
                <a:latin typeface="Calibri"/>
                <a:ea typeface="Calibri"/>
                <a:cs typeface="Calibri"/>
                <a:sym typeface="Calibri"/>
              </a:rPr>
              <a:t>Test administrators providing accommodations (General Administration Directions Clarified or Read Aloud in Student’s Native Language, Scribe) should be literate and fluent in English, as well as the student’s native language.</a:t>
            </a:r>
          </a:p>
        </p:txBody>
      </p:sp>
      <p:sp>
        <p:nvSpPr>
          <p:cNvPr id="675" name="Shape 67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buSzPct val="25000"/>
              <a:buNone/>
            </a:pPr>
            <a:r>
              <a:rPr lang="en"/>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9" name="Shape 6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a:t>Make sure to have a Parking Lot for questions that either aren't directly related to the topic or questions you don't know the answer to - make sure to follow up on those questions.</a:t>
            </a:r>
          </a:p>
          <a:p>
            <a:endParaRPr lang="en"/>
          </a:p>
        </p:txBody>
      </p:sp>
      <p:sp>
        <p:nvSpPr>
          <p:cNvPr id="700" name="Shape 7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 sz="1100"/>
              <a:t>Share this quote - focus on INFORM, DELIBERATE and SYSTEMATIC</a:t>
            </a:r>
          </a:p>
          <a:p>
            <a:endParaRPr lang="en"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09" marR="0" lvl="0" indent="-171409" algn="l" rtl="0">
              <a:buClr>
                <a:srgbClr val="000000"/>
              </a:buClr>
              <a:buSzPct val="130952"/>
              <a:buFont typeface="Arial"/>
              <a:buChar char="•"/>
            </a:pPr>
            <a:r>
              <a:rPr lang="en" dirty="0"/>
              <a:t>This is an important slide - it helps teachers see how they can use evidence centered design in their own assessment planning - this is where you can make a connection between the process PARCC is using - and what they could do to write SLOs, common assessments, design units aligned to the New Learning standards, etc.</a:t>
            </a:r>
          </a:p>
          <a:p>
            <a:endParaRPr lang="en" dirty="0"/>
          </a:p>
          <a:p>
            <a:endParaRPr lang="en" dirty="0"/>
          </a:p>
          <a:p>
            <a:endParaRPr lang="en" dirty="0"/>
          </a:p>
          <a:p>
            <a:endParaRPr lang="en" dirty="0"/>
          </a:p>
          <a:p>
            <a:endParaRPr lang="en" dirty="0"/>
          </a:p>
          <a:p>
            <a:endParaRPr lang="en" dirty="0"/>
          </a:p>
          <a:p>
            <a:pPr marL="171409" marR="0" lvl="0" indent="-171409" algn="l" rtl="0">
              <a:buClr>
                <a:srgbClr val="000000"/>
              </a:buClr>
              <a:buSzPct val="101851"/>
              <a:buFont typeface="Arial"/>
              <a:buChar char="•"/>
            </a:pPr>
            <a:r>
              <a:rPr lang="en" sz="1800" b="0" i="0" u="none" strike="noStrike" cap="none" baseline="0" dirty="0"/>
              <a:t>Approach to assessment provides clear connection between the Standards and the  inferences we want to draw about students (claims), the type of student work/demonstrations that allow us to draw those inferences, and the tasks or activities that allow us to elicit that student work.  </a:t>
            </a:r>
          </a:p>
          <a:p>
            <a:pPr marL="171409" marR="0" lvl="0" indent="-171409" algn="l" rtl="0">
              <a:buClr>
                <a:srgbClr val="000000"/>
              </a:buClr>
              <a:buSzPct val="101851"/>
              <a:buFont typeface="Arial"/>
              <a:buChar char="•"/>
            </a:pPr>
            <a:r>
              <a:rPr lang="en" sz="1800" b="0" i="0" u="none" strike="noStrike" cap="none" baseline="0" dirty="0"/>
              <a:t>This same approach/concept applies in the classroom—with ideas like Understanding By Design—moving backwards from the Standards to Classroom Assessments.  </a:t>
            </a:r>
          </a:p>
        </p:txBody>
      </p:sp>
      <p:sp>
        <p:nvSpPr>
          <p:cNvPr id="362" name="Shape 362"/>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buSzPct val="25000"/>
              <a:buFont typeface="Arial"/>
              <a:buNone/>
            </a:pPr>
            <a:r>
              <a:rPr lang="en" sz="1200" b="0" i="0" u="none" strike="noStrike" cap="none" baseline="0"/>
              <a:t> </a:t>
            </a:r>
          </a:p>
        </p:txBody>
      </p:sp>
      <p:sp>
        <p:nvSpPr>
          <p:cNvPr id="363" name="Shape 363"/>
          <p:cNvSpPr txBox="1">
            <a:spLocks noGrp="1"/>
          </p:cNvSpPr>
          <p:nvPr>
            <p:ph type="ftr" idx="11"/>
          </p:nvPr>
        </p:nvSpPr>
        <p:spPr>
          <a:xfrm>
            <a:off x="0" y="8829967"/>
            <a:ext cx="3037839" cy="464818"/>
          </a:xfrm>
          <a:prstGeom prst="rect">
            <a:avLst/>
          </a:prstGeom>
          <a:noFill/>
          <a:ln>
            <a:noFill/>
          </a:ln>
        </p:spPr>
        <p:txBody>
          <a:bodyPr lIns="93175" tIns="46575" rIns="93175" bIns="46575" anchor="b" anchorCtr="0">
            <a:noAutofit/>
          </a:bodyPr>
          <a:lstStyle/>
          <a:p>
            <a:pPr marL="0" marR="0" lvl="0" indent="0" algn="l" rtl="0">
              <a:buSzPct val="25000"/>
              <a:buFont typeface="Arial"/>
              <a:buNone/>
            </a:pPr>
            <a:r>
              <a:rPr lang="en" sz="1200" b="0" i="0" u="none" strike="noStrike" cap="none" baseline="0"/>
              <a:t>Confidential - Not for Distribution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This is the PARCC Claims diagram.  Focus on the Master Claims - since they are reflected in ALL content areas - not just ELA.  Notice the balance between literature and informational text.   Point out the vocab in context subclaim - since there is a protoype question that can be used to show ECD as it relates to this subclaim.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5" name="Shape 37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buNone/>
            </a:pPr>
            <a:r>
              <a:rPr lang="en"/>
              <a:t>These are the PARCC Math Claims - I like to look at subclaim D - since it ties in the mathematical practices and there are prototype questions that can be used to show how this subclaim works with ECD.</a:t>
            </a:r>
          </a:p>
        </p:txBody>
      </p:sp>
      <p:sp>
        <p:nvSpPr>
          <p:cNvPr id="376" name="Shape 376"/>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buSzPct val="25000"/>
              <a:buFont typeface="Arial"/>
              <a:buNone/>
            </a:pPr>
            <a:r>
              <a:rPr lang="en" sz="1200" b="0" i="0" u="none" strike="noStrike" cap="none" baseline="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752600"/>
            <a:ext cx="8229600" cy="4525963"/>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9"/>
        <p:cNvGrpSpPr/>
        <p:nvPr/>
      </p:nvGrpSpPr>
      <p:grpSpPr>
        <a:xfrm>
          <a:off x="0" y="0"/>
          <a:ext cx="0" cy="0"/>
          <a:chOff x="0" y="0"/>
          <a:chExt cx="0" cy="0"/>
        </a:xfrm>
      </p:grpSpPr>
      <p:sp>
        <p:nvSpPr>
          <p:cNvPr id="50" name="Shape 50"/>
          <p:cNvSpPr>
            <a:spLocks noGrp="1"/>
          </p:cNvSpPr>
          <p:nvPr>
            <p:ph type="pic" idx="2"/>
          </p:nvPr>
        </p:nvSpPr>
        <p:spPr>
          <a:xfrm>
            <a:off x="152400" y="1676400"/>
            <a:ext cx="8839199" cy="4876799"/>
          </a:xfrm>
          <a:prstGeom prst="rect">
            <a:avLst/>
          </a:prstGeom>
          <a:noFill/>
          <a:ln>
            <a:noFill/>
          </a:ln>
        </p:spPr>
        <p:txBody>
          <a:bodyPr lIns="91425" tIns="91425" rIns="91425" bIns="91425" anchor="t" anchorCtr="0"/>
          <a:lstStyle>
            <a:lvl1pPr marL="0" marR="0" indent="0" algn="ctr" rtl="0">
              <a:buClr>
                <a:srgbClr val="000000"/>
              </a:buClr>
              <a:buFont typeface="Calibri"/>
              <a:buNone/>
              <a:defRPr sz="3200" b="0" i="0" u="none" strike="noStrike" cap="none" baseline="0">
                <a:solidFill>
                  <a:srgbClr val="000000"/>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2" name="Shape 52"/>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0" y="0"/>
            <a:ext cx="6324600" cy="1219199"/>
          </a:xfrm>
          <a:prstGeom prst="rect">
            <a:avLst/>
          </a:prstGeom>
          <a:noFill/>
          <a:ln>
            <a:noFill/>
          </a:ln>
        </p:spPr>
        <p:txBody>
          <a:bodyPr lIns="91425" tIns="91425" rIns="91425" bIns="91425" anchor="ctr" anchorCtr="0"/>
          <a:lstStyle>
            <a:lvl1pPr marL="168524" indent="-3424" algn="l" rtl="0">
              <a:defRPr sz="36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8" name="Shape 58"/>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62" name="Shape 62"/>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3" name="Shape 63"/>
          <p:cNvSpPr txBox="1">
            <a:spLocks noGrp="1"/>
          </p:cNvSpPr>
          <p:nvPr>
            <p:ph type="body" idx="2"/>
          </p:nvPr>
        </p:nvSpPr>
        <p:spPr>
          <a:xfrm>
            <a:off x="762002" y="6553200"/>
            <a:ext cx="3809999" cy="304799"/>
          </a:xfrm>
          <a:prstGeom prst="rect">
            <a:avLst/>
          </a:prstGeom>
          <a:noFill/>
          <a:ln>
            <a:noFill/>
          </a:ln>
        </p:spPr>
        <p:txBody>
          <a:bodyPr lIns="91425" tIns="91425" rIns="91425" bIns="91425" anchor="t" anchorCtr="0"/>
          <a:lstStyle>
            <a:lvl1pPr rtl="0">
              <a:buFont typeface="Calibri"/>
              <a:buNone/>
              <a:defRPr sz="12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457200" y="1752600"/>
            <a:ext cx="8229600" cy="4114800"/>
          </a:xfrm>
          <a:prstGeom prst="rect">
            <a:avLst/>
          </a:prstGeom>
          <a:noFill/>
          <a:ln>
            <a:noFill/>
          </a:ln>
        </p:spPr>
        <p:txBody>
          <a:bodyPr lIns="91425" tIns="91425" rIns="91425" bIns="91425" anchor="t" anchorCtr="0"/>
          <a:lstStyle>
            <a:lvl1pPr rtl="0">
              <a:defRPr/>
            </a:lvl1pPr>
            <a:lvl2pPr rtl="0">
              <a:defRPr/>
            </a:lvl2pPr>
            <a:lvl3pPr marL="898796" indent="168003" rtl="0">
              <a:defRPr/>
            </a:lvl3pPr>
            <a:lvl4pPr rtl="0">
              <a:defRPr/>
            </a:lvl4pPr>
            <a:lvl5pPr rtl="0">
              <a:defRPr/>
            </a:lvl5pPr>
            <a:lvl6pPr rtl="0">
              <a:defRPr/>
            </a:lvl6pPr>
            <a:lvl7pPr rtl="0">
              <a:defRPr/>
            </a:lvl7pPr>
            <a:lvl8pPr rtl="0">
              <a:defRPr/>
            </a:lvl8pPr>
            <a:lvl9pPr rtl="0">
              <a:defRPr/>
            </a:lvl9pPr>
          </a:lstStyle>
          <a:p>
            <a:endParaRPr/>
          </a:p>
        </p:txBody>
      </p:sp>
      <p:sp>
        <p:nvSpPr>
          <p:cNvPr id="67" name="Shape 67"/>
          <p:cNvSpPr txBox="1">
            <a:spLocks noGrp="1"/>
          </p:cNvSpPr>
          <p:nvPr>
            <p:ph type="title"/>
          </p:nvPr>
        </p:nvSpPr>
        <p:spPr>
          <a:xfrm>
            <a:off x="0" y="0"/>
            <a:ext cx="7315200" cy="1219199"/>
          </a:xfrm>
          <a:prstGeom prst="rect">
            <a:avLst/>
          </a:prstGeom>
          <a:noFill/>
          <a:ln>
            <a:noFill/>
          </a:ln>
        </p:spPr>
        <p:txBody>
          <a:bodyPr lIns="91425" tIns="91425" rIns="91425" bIns="91425" anchor="ctr" anchorCtr="0"/>
          <a:lstStyle>
            <a:lvl1pPr marL="168524" indent="-3424" algn="l" rtl="0">
              <a:defRPr sz="36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body" idx="2"/>
          </p:nvPr>
        </p:nvSpPr>
        <p:spPr>
          <a:xfrm>
            <a:off x="762002" y="6553200"/>
            <a:ext cx="3809999" cy="304799"/>
          </a:xfrm>
          <a:prstGeom prst="rect">
            <a:avLst/>
          </a:prstGeom>
          <a:noFill/>
          <a:ln>
            <a:noFill/>
          </a:ln>
        </p:spPr>
        <p:txBody>
          <a:bodyPr lIns="91425" tIns="91425" rIns="91425" bIns="91425" anchor="t" anchorCtr="0"/>
          <a:lstStyle>
            <a:lvl1pPr rtl="0">
              <a:buFont typeface="Calibri"/>
              <a:buNone/>
              <a:defRPr sz="12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4" indent="-3424"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sldNum" idx="12"/>
          </p:nvPr>
        </p:nvSpPr>
        <p:spPr>
          <a:xfrm>
            <a:off x="1" y="6569078"/>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1752600"/>
            <a:ext cx="8229600" cy="4526100"/>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9" name="Shape 89"/>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90"/>
        <p:cNvGrpSpPr/>
        <p:nvPr/>
      </p:nvGrpSpPr>
      <p:grpSpPr>
        <a:xfrm>
          <a:off x="0" y="0"/>
          <a:ext cx="0" cy="0"/>
          <a:chOff x="0" y="0"/>
          <a:chExt cx="0" cy="0"/>
        </a:xfrm>
      </p:grpSpPr>
      <p:sp>
        <p:nvSpPr>
          <p:cNvPr id="91" name="Shape 91"/>
          <p:cNvSpPr>
            <a:spLocks noGrp="1"/>
          </p:cNvSpPr>
          <p:nvPr>
            <p:ph type="pic" idx="2"/>
          </p:nvPr>
        </p:nvSpPr>
        <p:spPr>
          <a:xfrm>
            <a:off x="152400" y="1676400"/>
            <a:ext cx="8839199" cy="4876799"/>
          </a:xfrm>
          <a:prstGeom prst="rect">
            <a:avLst/>
          </a:prstGeom>
          <a:noFill/>
          <a:ln>
            <a:noFill/>
          </a:ln>
        </p:spPr>
        <p:txBody>
          <a:bodyPr lIns="91425" tIns="91425" rIns="91425" bIns="91425" anchor="t" anchorCtr="0"/>
          <a:lstStyle>
            <a:lvl1pPr marL="0" marR="0" indent="0" algn="ctr" rtl="0">
              <a:buClr>
                <a:srgbClr val="000000"/>
              </a:buClr>
              <a:buFont typeface="Calibri"/>
              <a:buNone/>
              <a:defRPr sz="3200" b="0" i="0" u="none" strike="noStrike" cap="none" baseline="0">
                <a:solidFill>
                  <a:srgbClr val="000000"/>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6" name="Shape 96"/>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752600"/>
            <a:ext cx="8229600" cy="4114800"/>
          </a:xfrm>
          <a:prstGeom prst="rect">
            <a:avLst/>
          </a:prstGeom>
          <a:noFill/>
          <a:ln>
            <a:noFill/>
          </a:ln>
        </p:spPr>
        <p:txBody>
          <a:bodyPr lIns="91425" tIns="91425" rIns="91425" bIns="91425" anchor="t" anchorCtr="0"/>
          <a:lstStyle>
            <a:lvl1pPr rtl="0">
              <a:defRPr/>
            </a:lvl1pPr>
            <a:lvl2pPr rtl="0">
              <a:defRPr/>
            </a:lvl2pPr>
            <a:lvl3pPr marL="898795" indent="168004" rtl="0">
              <a:defRPr/>
            </a:lvl3pPr>
            <a:lvl4pPr rtl="0">
              <a:defRPr/>
            </a:lvl4pPr>
            <a:lvl5pPr rtl="0">
              <a:defRPr/>
            </a:lvl5pPr>
            <a:lvl6pPr rtl="0">
              <a:defRPr/>
            </a:lvl6pPr>
            <a:lvl7pPr rtl="0">
              <a:defRPr/>
            </a:lvl7pPr>
            <a:lvl8pPr rtl="0">
              <a:defRPr/>
            </a:lvl8pPr>
            <a:lvl9pPr rtl="0">
              <a:defRPr/>
            </a:lvl9pPr>
          </a:lstStyle>
          <a:p>
            <a:endParaRPr/>
          </a:p>
        </p:txBody>
      </p:sp>
      <p:sp>
        <p:nvSpPr>
          <p:cNvPr id="99" name="Shape 99"/>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0" name="Shape 100"/>
          <p:cNvSpPr txBox="1">
            <a:spLocks noGrp="1"/>
          </p:cNvSpPr>
          <p:nvPr>
            <p:ph type="body" idx="2"/>
          </p:nvPr>
        </p:nvSpPr>
        <p:spPr>
          <a:xfrm>
            <a:off x="762002" y="6553200"/>
            <a:ext cx="3809999" cy="304799"/>
          </a:xfrm>
          <a:prstGeom prst="rect">
            <a:avLst/>
          </a:prstGeom>
          <a:noFill/>
          <a:ln>
            <a:noFill/>
          </a:ln>
        </p:spPr>
        <p:txBody>
          <a:bodyPr lIns="91425" tIns="91425" rIns="91425" bIns="91425" anchor="t" anchorCtr="0"/>
          <a:lstStyle>
            <a:lvl1pPr rtl="0">
              <a:buFont typeface="Calibri"/>
              <a:buNone/>
              <a:defRPr sz="12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1" name="Shape 101"/>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4" name="Shape 104"/>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5" name="Shape 105"/>
          <p:cNvSpPr txBox="1">
            <a:spLocks noGrp="1"/>
          </p:cNvSpPr>
          <p:nvPr>
            <p:ph type="body" idx="2"/>
          </p:nvPr>
        </p:nvSpPr>
        <p:spPr>
          <a:xfrm>
            <a:off x="762002" y="6553200"/>
            <a:ext cx="3809999" cy="304799"/>
          </a:xfrm>
          <a:prstGeom prst="rect">
            <a:avLst/>
          </a:prstGeom>
          <a:noFill/>
          <a:ln>
            <a:noFill/>
          </a:ln>
        </p:spPr>
        <p:txBody>
          <a:bodyPr lIns="91425" tIns="91425" rIns="91425" bIns="91425" anchor="t" anchorCtr="0"/>
          <a:lstStyle>
            <a:lvl1pPr rtl="0">
              <a:buFont typeface="Calibri"/>
              <a:buNone/>
              <a:defRPr sz="12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6" name="Shape 106"/>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sp>
        <p:nvSpPr>
          <p:cNvPr id="108" name="Shape 108"/>
          <p:cNvSpPr/>
          <p:nvPr/>
        </p:nvSpPr>
        <p:spPr>
          <a:xfrm>
            <a:off x="0" y="0"/>
            <a:ext cx="2819399" cy="1216024"/>
          </a:xfrm>
          <a:prstGeom prst="rect">
            <a:avLst/>
          </a:prstGeom>
          <a:blipFill>
            <a:blip r:embed="rId2"/>
            <a:stretch>
              <a:fillRect/>
            </a:stretch>
          </a:blipFill>
        </p:spPr>
      </p:sp>
      <p:sp>
        <p:nvSpPr>
          <p:cNvPr id="109" name="Shape 109"/>
          <p:cNvSpPr/>
          <p:nvPr/>
        </p:nvSpPr>
        <p:spPr>
          <a:xfrm>
            <a:off x="0" y="1219200"/>
            <a:ext cx="9144000" cy="152399"/>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110" name="Shape 110"/>
          <p:cNvSpPr/>
          <p:nvPr/>
        </p:nvSpPr>
        <p:spPr>
          <a:xfrm>
            <a:off x="0" y="1447800"/>
            <a:ext cx="9144000" cy="152399"/>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endParaRPr/>
          </a:p>
        </p:txBody>
      </p:sp>
      <p:sp>
        <p:nvSpPr>
          <p:cNvPr id="111" name="Shape 111"/>
          <p:cNvSpPr/>
          <p:nvPr/>
        </p:nvSpPr>
        <p:spPr>
          <a:xfrm>
            <a:off x="6784975" y="5867400"/>
            <a:ext cx="2359025" cy="990600"/>
          </a:xfrm>
          <a:prstGeom prst="rect">
            <a:avLst/>
          </a:prstGeom>
          <a:blipFill>
            <a:blip r:embed="rId3"/>
            <a:stretch>
              <a:fillRect/>
            </a:stretch>
          </a:blipFill>
        </p:spPr>
      </p:sp>
      <p:sp>
        <p:nvSpPr>
          <p:cNvPr id="112" name="Shape 112"/>
          <p:cNvSpPr/>
          <p:nvPr/>
        </p:nvSpPr>
        <p:spPr>
          <a:xfrm>
            <a:off x="6858000" y="5867400"/>
            <a:ext cx="149225" cy="990600"/>
          </a:xfrm>
          <a:prstGeom prst="rect">
            <a:avLst/>
          </a:prstGeom>
          <a:blipFill>
            <a:blip r:embed="rId4"/>
            <a:stretch>
              <a:fillRect/>
            </a:stretch>
          </a:blipFill>
        </p:spPr>
      </p:sp>
      <p:sp>
        <p:nvSpPr>
          <p:cNvPr id="113" name="Shape 113"/>
          <p:cNvSpPr/>
          <p:nvPr/>
        </p:nvSpPr>
        <p:spPr>
          <a:xfrm>
            <a:off x="0" y="0"/>
            <a:ext cx="9144000" cy="6858000"/>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114" name="Shape 114"/>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5" name="Shape 115"/>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122" name="Shape 122"/>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5" name="Shape 12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29" name="Shape 129"/>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aption">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457200"/>
            <a:ext cx="8229600" cy="646199"/>
          </a:xfrm>
          <a:prstGeom prst="rect">
            <a:avLst/>
          </a:prstGeom>
          <a:noFill/>
          <a:ln>
            <a:noFill/>
          </a:ln>
        </p:spPr>
        <p:txBody>
          <a:bodyPr lIns="91425" tIns="91425" rIns="91425" bIns="91425" anchor="t" anchorCtr="0"/>
          <a:lstStyle>
            <a:lvl1pPr rtl="0">
              <a:defRPr sz="4200" b="1">
                <a:solidFill>
                  <a:srgbClr val="C00000"/>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7" name="Shape 137"/>
          <p:cNvSpPr txBox="1">
            <a:spLocks noGrp="1"/>
          </p:cNvSpPr>
          <p:nvPr>
            <p:ph type="body" idx="1"/>
          </p:nvPr>
        </p:nvSpPr>
        <p:spPr>
          <a:xfrm>
            <a:off x="457200" y="1057644"/>
            <a:ext cx="8229600" cy="4526100"/>
          </a:xfrm>
          <a:prstGeom prst="rect">
            <a:avLst/>
          </a:prstGeom>
          <a:noFill/>
          <a:ln>
            <a:noFill/>
          </a:ln>
        </p:spPr>
        <p:txBody>
          <a:bodyPr lIns="91425" tIns="91425" rIns="91425" bIns="91425" anchor="t" anchorCtr="0"/>
          <a:lstStyle>
            <a:lvl1pPr marL="227012" indent="-106362" algn="l" rtl="0">
              <a:spcBef>
                <a:spcPts val="640"/>
              </a:spcBef>
              <a:buClr>
                <a:schemeClr val="dk1"/>
              </a:buClr>
              <a:buFont typeface="Arial"/>
              <a:buChar char="•"/>
              <a:defRPr sz="3200">
                <a:solidFill>
                  <a:schemeClr val="dk1"/>
                </a:solidFill>
                <a:latin typeface="Arial"/>
                <a:ea typeface="Arial"/>
                <a:cs typeface="Arial"/>
                <a:sym typeface="Arial"/>
              </a:defRPr>
            </a:lvl1pPr>
            <a:lvl2pPr marL="571500" indent="-107950" algn="l" rtl="0">
              <a:spcBef>
                <a:spcPts val="640"/>
              </a:spcBef>
              <a:buClr>
                <a:schemeClr val="dk1"/>
              </a:buClr>
              <a:buFont typeface="Arial"/>
              <a:buChar char="•"/>
              <a:defRPr sz="3200">
                <a:solidFill>
                  <a:schemeClr val="dk1"/>
                </a:solidFill>
                <a:latin typeface="Arial"/>
                <a:ea typeface="Arial"/>
                <a:cs typeface="Arial"/>
                <a:sym typeface="Arial"/>
              </a:defRPr>
            </a:lvl2pPr>
            <a:lvl3pPr marL="1025525" indent="-117475" algn="l" rtl="0">
              <a:spcBef>
                <a:spcPts val="640"/>
              </a:spcBef>
              <a:buClr>
                <a:schemeClr val="dk1"/>
              </a:buClr>
              <a:buFont typeface="Arial"/>
              <a:buChar char="•"/>
              <a:defRPr sz="3200">
                <a:solidFill>
                  <a:schemeClr val="dk1"/>
                </a:solidFill>
                <a:latin typeface="Arial"/>
                <a:ea typeface="Arial"/>
                <a:cs typeface="Arial"/>
                <a:sym typeface="Arial"/>
              </a:defRPr>
            </a:lvl3pPr>
            <a:lvl4pPr marL="1490662" indent="-112712" algn="l" rtl="0">
              <a:spcBef>
                <a:spcPts val="640"/>
              </a:spcBef>
              <a:buClr>
                <a:schemeClr val="dk1"/>
              </a:buClr>
              <a:buFont typeface="Arial"/>
              <a:buChar char="•"/>
              <a:defRPr sz="3200">
                <a:solidFill>
                  <a:schemeClr val="dk1"/>
                </a:solidFill>
                <a:latin typeface="Arial"/>
                <a:ea typeface="Arial"/>
                <a:cs typeface="Arial"/>
                <a:sym typeface="Arial"/>
              </a:defRPr>
            </a:lvl4pPr>
            <a:lvl5pPr marL="1947862" indent="-112712" algn="l" rtl="0">
              <a:spcBef>
                <a:spcPts val="640"/>
              </a:spcBef>
              <a:buClr>
                <a:schemeClr val="dk1"/>
              </a:buClr>
              <a:buFont typeface="Arial"/>
              <a:buChar char="•"/>
              <a:defRPr sz="3200">
                <a:solidFill>
                  <a:schemeClr val="dk1"/>
                </a:solidFill>
                <a:latin typeface="Arial"/>
                <a:ea typeface="Arial"/>
                <a:cs typeface="Arial"/>
                <a:sym typeface="Arial"/>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38" name="Shape 138"/>
          <p:cNvSpPr/>
          <p:nvPr/>
        </p:nvSpPr>
        <p:spPr>
          <a:xfrm>
            <a:off x="0" y="6378160"/>
            <a:ext cx="9143999" cy="487679"/>
          </a:xfrm>
          <a:prstGeom prst="rect">
            <a:avLst/>
          </a:prstGeom>
          <a:blipFill>
            <a:blip r:embed="rId2"/>
            <a:stretch>
              <a:fillRect/>
            </a:stretch>
          </a:blip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39"/>
        <p:cNvGrpSpPr/>
        <p:nvPr/>
      </p:nvGrpSpPr>
      <p:grpSpPr>
        <a:xfrm>
          <a:off x="0" y="0"/>
          <a:ext cx="0" cy="0"/>
          <a:chOff x="0" y="0"/>
          <a:chExt cx="0" cy="0"/>
        </a:xfrm>
      </p:grpSpPr>
      <p:grpSp>
        <p:nvGrpSpPr>
          <p:cNvPr id="140" name="Shape 140"/>
          <p:cNvGrpSpPr/>
          <p:nvPr/>
        </p:nvGrpSpPr>
        <p:grpSpPr>
          <a:xfrm>
            <a:off x="771502" y="6550081"/>
            <a:ext cx="8372209" cy="320802"/>
            <a:chOff x="770964" y="6550165"/>
            <a:chExt cx="8373046" cy="320162"/>
          </a:xfrm>
        </p:grpSpPr>
        <p:sp>
          <p:nvSpPr>
            <p:cNvPr id="141" name="Shape 141"/>
            <p:cNvSpPr/>
            <p:nvPr/>
          </p:nvSpPr>
          <p:spPr>
            <a:xfrm>
              <a:off x="1098011" y="6550228"/>
              <a:ext cx="8045999" cy="320100"/>
            </a:xfrm>
            <a:prstGeom prst="rect">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sp>
          <p:nvSpPr>
            <p:cNvPr id="142" name="Shape 142"/>
            <p:cNvSpPr/>
            <p:nvPr/>
          </p:nvSpPr>
          <p:spPr>
            <a:xfrm rot="-5400000">
              <a:off x="771264" y="6549865"/>
              <a:ext cx="320100" cy="320699"/>
            </a:xfrm>
            <a:prstGeom prst="rtTriangle">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grpSp>
      <p:cxnSp>
        <p:nvCxnSpPr>
          <p:cNvPr id="143" name="Shape 143"/>
          <p:cNvCxnSpPr/>
          <p:nvPr/>
        </p:nvCxnSpPr>
        <p:spPr>
          <a:xfrm>
            <a:off x="457200" y="1066800"/>
            <a:ext cx="8229600" cy="0"/>
          </a:xfrm>
          <a:prstGeom prst="straightConnector1">
            <a:avLst/>
          </a:prstGeom>
          <a:noFill/>
          <a:ln w="19050" cap="flat">
            <a:solidFill>
              <a:schemeClr val="dk2"/>
            </a:solidFill>
            <a:prstDash val="solid"/>
            <a:round/>
            <a:headEnd type="none" w="med" len="med"/>
            <a:tailEnd type="none" w="med" len="med"/>
          </a:ln>
        </p:spPr>
      </p:cxnSp>
      <p:sp>
        <p:nvSpPr>
          <p:cNvPr id="144" name="Shape 144"/>
          <p:cNvSpPr txBox="1">
            <a:spLocks noGrp="1"/>
          </p:cNvSpPr>
          <p:nvPr>
            <p:ph type="title"/>
          </p:nvPr>
        </p:nvSpPr>
        <p:spPr>
          <a:xfrm>
            <a:off x="457200" y="198438"/>
            <a:ext cx="8229600" cy="868499"/>
          </a:xfrm>
          <a:prstGeom prst="rect">
            <a:avLst/>
          </a:prstGeom>
          <a:noFill/>
          <a:ln>
            <a:noFill/>
          </a:ln>
        </p:spPr>
        <p:txBody>
          <a:bodyPr lIns="91425" tIns="91425" rIns="91425" bIns="91425" anchor="ctr" anchorCtr="0"/>
          <a:lstStyle>
            <a:lvl1pPr rtl="0">
              <a:defRPr>
                <a:solidFill>
                  <a:srgbClr val="17365D"/>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5" name="Shape 145"/>
          <p:cNvSpPr txBox="1">
            <a:spLocks noGrp="1"/>
          </p:cNvSpPr>
          <p:nvPr>
            <p:ph type="body" idx="1"/>
          </p:nvPr>
        </p:nvSpPr>
        <p:spPr>
          <a:xfrm>
            <a:off x="457200" y="1295400"/>
            <a:ext cx="8229600" cy="4800600"/>
          </a:xfrm>
          <a:prstGeom prst="rect">
            <a:avLst/>
          </a:prstGeom>
          <a:noFill/>
          <a:ln>
            <a:noFill/>
          </a:ln>
        </p:spPr>
        <p:txBody>
          <a:bodyPr lIns="91425" tIns="91425" rIns="91425" bIns="91425" anchor="t" anchorCtr="0"/>
          <a:lstStyle>
            <a:lvl1pPr marL="0" indent="0" rtl="0">
              <a:buClr>
                <a:srgbClr val="262626"/>
              </a:buClr>
              <a:buFont typeface="Calibri"/>
              <a:buNone/>
              <a:defRPr sz="2400">
                <a:solidFill>
                  <a:srgbClr val="262626"/>
                </a:solidFill>
              </a:defRPr>
            </a:lvl1pPr>
            <a:lvl2pPr marL="742395" indent="-145495" rtl="0">
              <a:buClr>
                <a:srgbClr val="262626"/>
              </a:buClr>
              <a:buFont typeface="Arial"/>
              <a:buChar char="•"/>
              <a:defRPr sz="2000">
                <a:solidFill>
                  <a:srgbClr val="262626"/>
                </a:solidFill>
              </a:defRPr>
            </a:lvl2pPr>
            <a:lvl3pPr marL="1142145" indent="-107095" rtl="0">
              <a:buClr>
                <a:srgbClr val="262626"/>
              </a:buClr>
              <a:buFont typeface="Arial"/>
              <a:buChar char="•"/>
              <a:defRPr sz="1800">
                <a:solidFill>
                  <a:srgbClr val="262626"/>
                </a:solidFill>
              </a:defRPr>
            </a:lvl3pPr>
            <a:lvl4pPr marL="1598999" indent="-36899" rtl="0">
              <a:buClr>
                <a:srgbClr val="262626"/>
              </a:buClr>
              <a:buFont typeface="Wingdings"/>
              <a:buChar char="§"/>
              <a:defRPr sz="1600">
                <a:solidFill>
                  <a:srgbClr val="262626"/>
                </a:solidFill>
              </a:defRPr>
            </a:lvl4pPr>
            <a:lvl5pPr rtl="0">
              <a:defRPr sz="1400">
                <a:solidFill>
                  <a:srgbClr val="262626"/>
                </a:solidFill>
              </a:defRPr>
            </a:lvl5pPr>
            <a:lvl6pPr rtl="0">
              <a:defRPr/>
            </a:lvl6pPr>
            <a:lvl7pPr rtl="0">
              <a:defRPr/>
            </a:lvl7pPr>
            <a:lvl8pPr rtl="0">
              <a:defRPr/>
            </a:lvl8pPr>
            <a:lvl9pPr rtl="0">
              <a:defRPr/>
            </a:lvl9pPr>
          </a:lstStyle>
          <a:p>
            <a:endParaRPr/>
          </a:p>
        </p:txBody>
      </p:sp>
      <p:sp>
        <p:nvSpPr>
          <p:cNvPr id="146" name="Shape 146"/>
          <p:cNvSpPr txBox="1">
            <a:spLocks noGrp="1"/>
          </p:cNvSpPr>
          <p:nvPr>
            <p:ph type="sldNum" idx="12"/>
          </p:nvPr>
        </p:nvSpPr>
        <p:spPr>
          <a:xfrm>
            <a:off x="6929438" y="6550039"/>
            <a:ext cx="2133599" cy="3206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1pPr>
            <a:lvl2pPr marL="456858" marR="0" indent="-12358"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3716" marR="0" indent="-12016"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0571" marR="0" indent="-11671"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7434" marR="0" indent="-1133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4285" marR="0" indent="-1098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1145" marR="0" indent="-1064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197999" marR="0" indent="-10299"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4864" marR="0" indent="-996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147" name="Shape 147"/>
          <p:cNvSpPr/>
          <p:nvPr/>
        </p:nvSpPr>
        <p:spPr>
          <a:xfrm>
            <a:off x="1103100" y="6297626"/>
            <a:ext cx="3695700" cy="504825"/>
          </a:xfrm>
          <a:prstGeom prst="rect">
            <a:avLst/>
          </a:prstGeom>
          <a:blipFill>
            <a:blip r:embed="rId2"/>
            <a:stretch>
              <a:fillRect/>
            </a:stretch>
          </a:blipFill>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457200" y="1752600"/>
            <a:ext cx="8229600" cy="4526100"/>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150" name="Shape 150"/>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1" name="Shape 151"/>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OBJECT_1">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457200" y="1481333"/>
            <a:ext cx="8229600" cy="4526100"/>
          </a:xfrm>
          <a:prstGeom prst="rect">
            <a:avLst/>
          </a:prstGeom>
          <a:noFill/>
          <a:ln>
            <a:noFill/>
          </a:ln>
        </p:spPr>
        <p:txBody>
          <a:bodyPr lIns="91425" tIns="91425" rIns="91425" bIns="91425" anchor="t" anchorCtr="0"/>
          <a:lstStyle>
            <a:lvl1pPr marL="365486" indent="-194036" algn="l" rtl="0">
              <a:spcBef>
                <a:spcPts val="400"/>
              </a:spcBef>
              <a:spcAft>
                <a:spcPts val="0"/>
              </a:spcAft>
              <a:buClr>
                <a:schemeClr val="accent1"/>
              </a:buClr>
              <a:buFont typeface="Arial"/>
              <a:buChar char="•"/>
              <a:defRPr sz="2700">
                <a:solidFill>
                  <a:schemeClr val="dk1"/>
                </a:solidFill>
                <a:latin typeface="Verdana"/>
                <a:ea typeface="Verdana"/>
                <a:cs typeface="Verdana"/>
                <a:sym typeface="Verdana"/>
              </a:defRPr>
            </a:lvl1pPr>
            <a:lvl2pPr marL="621327" indent="-151427" algn="l" rtl="0">
              <a:spcBef>
                <a:spcPts val="324"/>
              </a:spcBef>
              <a:buClr>
                <a:schemeClr val="accent1"/>
              </a:buClr>
              <a:buFont typeface="Arial"/>
              <a:buChar char="•"/>
              <a:defRPr sz="2300">
                <a:solidFill>
                  <a:schemeClr val="dk1"/>
                </a:solidFill>
                <a:latin typeface="Verdana"/>
                <a:ea typeface="Verdana"/>
                <a:cs typeface="Verdana"/>
                <a:sym typeface="Verdana"/>
              </a:defRPr>
            </a:lvl2pPr>
            <a:lvl3pPr marL="858890" indent="-157215" algn="l" rtl="0">
              <a:spcBef>
                <a:spcPts val="350"/>
              </a:spcBef>
              <a:buClr>
                <a:schemeClr val="accent2"/>
              </a:buClr>
              <a:buFont typeface="Arial"/>
              <a:buChar char="•"/>
              <a:defRPr sz="2100">
                <a:solidFill>
                  <a:schemeClr val="dk1"/>
                </a:solidFill>
                <a:latin typeface="Verdana"/>
                <a:ea typeface="Verdana"/>
                <a:cs typeface="Verdana"/>
                <a:sym typeface="Verdana"/>
              </a:defRPr>
            </a:lvl3pPr>
            <a:lvl4pPr marL="1142145" indent="-167420" algn="l" rtl="0">
              <a:spcBef>
                <a:spcPts val="350"/>
              </a:spcBef>
              <a:buClr>
                <a:schemeClr val="accent2"/>
              </a:buClr>
              <a:buFont typeface="Arial"/>
              <a:buChar char="•"/>
              <a:defRPr sz="1900">
                <a:solidFill>
                  <a:schemeClr val="dk1"/>
                </a:solidFill>
                <a:latin typeface="Verdana"/>
                <a:ea typeface="Verdana"/>
                <a:cs typeface="Verdana"/>
                <a:sym typeface="Verdana"/>
              </a:defRPr>
            </a:lvl4pPr>
            <a:lvl5pPr marL="1370571" indent="-170421" algn="l" rtl="0">
              <a:spcBef>
                <a:spcPts val="350"/>
              </a:spcBef>
              <a:buClr>
                <a:schemeClr val="accent2"/>
              </a:buClr>
              <a:buFont typeface="Arial"/>
              <a:buChar char="•"/>
              <a:defRPr sz="1800">
                <a:solidFill>
                  <a:schemeClr val="dk1"/>
                </a:solidFill>
                <a:latin typeface="Verdana"/>
                <a:ea typeface="Verdana"/>
                <a:cs typeface="Verdana"/>
                <a:sym typeface="Verdana"/>
              </a:defRPr>
            </a:lvl5pPr>
            <a:lvl6pPr marL="1598999" indent="-170249" algn="l" rtl="0">
              <a:spcBef>
                <a:spcPts val="350"/>
              </a:spcBef>
              <a:buClr>
                <a:schemeClr val="accent3"/>
              </a:buClr>
              <a:buFont typeface="Arial"/>
              <a:buChar char="•"/>
              <a:defRPr sz="1800">
                <a:solidFill>
                  <a:schemeClr val="dk1"/>
                </a:solidFill>
                <a:latin typeface="Verdana"/>
                <a:ea typeface="Verdana"/>
                <a:cs typeface="Verdana"/>
                <a:sym typeface="Verdana"/>
              </a:defRPr>
            </a:lvl6pPr>
            <a:lvl7pPr marL="1827434" indent="-179609" algn="l" rtl="0">
              <a:spcBef>
                <a:spcPts val="350"/>
              </a:spcBef>
              <a:buClr>
                <a:schemeClr val="accent3"/>
              </a:buClr>
              <a:buFont typeface="Arial"/>
              <a:buChar char="•"/>
              <a:defRPr sz="1600">
                <a:solidFill>
                  <a:schemeClr val="dk1"/>
                </a:solidFill>
                <a:latin typeface="Verdana"/>
                <a:ea typeface="Verdana"/>
                <a:cs typeface="Verdana"/>
                <a:sym typeface="Verdana"/>
              </a:defRPr>
            </a:lvl7pPr>
            <a:lvl8pPr marL="2055859" indent="-179434" algn="l" rtl="0">
              <a:spcBef>
                <a:spcPts val="350"/>
              </a:spcBef>
              <a:buClr>
                <a:schemeClr val="accent3"/>
              </a:buClr>
              <a:buFont typeface="Arial"/>
              <a:buChar char="•"/>
              <a:defRPr sz="1600">
                <a:solidFill>
                  <a:schemeClr val="dk1"/>
                </a:solidFill>
                <a:latin typeface="Verdana"/>
                <a:ea typeface="Verdana"/>
                <a:cs typeface="Verdana"/>
                <a:sym typeface="Verdana"/>
              </a:defRPr>
            </a:lvl8pPr>
            <a:lvl9pPr marL="2284285" indent="-179260" algn="l" rtl="0">
              <a:spcBef>
                <a:spcPts val="350"/>
              </a:spcBef>
              <a:buClr>
                <a:schemeClr val="accent3"/>
              </a:buClr>
              <a:buFont typeface="Arial"/>
              <a:buChar char="•"/>
              <a:defRPr sz="1600" baseline="0">
                <a:solidFill>
                  <a:schemeClr val="dk1"/>
                </a:solidFill>
                <a:latin typeface="Verdana"/>
                <a:ea typeface="Verdana"/>
                <a:cs typeface="Verdana"/>
                <a:sym typeface="Verdana"/>
              </a:defRPr>
            </a:lvl9pPr>
          </a:lstStyle>
          <a:p>
            <a:endParaRPr/>
          </a:p>
        </p:txBody>
      </p:sp>
      <p:sp>
        <p:nvSpPr>
          <p:cNvPr id="154" name="Shape 154"/>
          <p:cNvSpPr txBox="1">
            <a:spLocks noGrp="1"/>
          </p:cNvSpPr>
          <p:nvPr>
            <p:ph type="dt" idx="10"/>
          </p:nvPr>
        </p:nvSpPr>
        <p:spPr>
          <a:xfrm>
            <a:off x="6727032" y="6407944"/>
            <a:ext cx="1920300" cy="365699"/>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1"/>
                </a:solidFill>
                <a:latin typeface="Verdana"/>
                <a:ea typeface="Verdana"/>
                <a:cs typeface="Verdana"/>
                <a:sym typeface="Verdana"/>
              </a:defRPr>
            </a:lvl1pPr>
            <a:lvl2pPr marL="456858" marR="0" indent="-12358" algn="l" rtl="0">
              <a:defRPr sz="1800" b="0" i="0" u="none" strike="noStrike" cap="none" baseline="0">
                <a:solidFill>
                  <a:schemeClr val="dk1"/>
                </a:solidFill>
                <a:latin typeface="Verdana"/>
                <a:ea typeface="Verdana"/>
                <a:cs typeface="Verdana"/>
                <a:sym typeface="Verdana"/>
              </a:defRPr>
            </a:lvl2pPr>
            <a:lvl3pPr marL="913716" marR="0" indent="-12016" algn="l" rtl="0">
              <a:defRPr sz="1800" b="0" i="0" u="none" strike="noStrike" cap="none" baseline="0">
                <a:solidFill>
                  <a:schemeClr val="dk1"/>
                </a:solidFill>
                <a:latin typeface="Verdana"/>
                <a:ea typeface="Verdana"/>
                <a:cs typeface="Verdana"/>
                <a:sym typeface="Verdana"/>
              </a:defRPr>
            </a:lvl3pPr>
            <a:lvl4pPr marL="1370571" marR="0" indent="-11671" algn="l" rtl="0">
              <a:defRPr sz="1800" b="0" i="0" u="none" strike="noStrike" cap="none" baseline="0">
                <a:solidFill>
                  <a:schemeClr val="dk1"/>
                </a:solidFill>
                <a:latin typeface="Verdana"/>
                <a:ea typeface="Verdana"/>
                <a:cs typeface="Verdana"/>
                <a:sym typeface="Verdana"/>
              </a:defRPr>
            </a:lvl4pPr>
            <a:lvl5pPr marL="1827434" marR="0" indent="-11334" algn="l" rtl="0">
              <a:defRPr sz="1800" b="0" i="0" u="none" strike="noStrike" cap="none" baseline="0">
                <a:solidFill>
                  <a:schemeClr val="dk1"/>
                </a:solidFill>
                <a:latin typeface="Verdana"/>
                <a:ea typeface="Verdana"/>
                <a:cs typeface="Verdana"/>
                <a:sym typeface="Verdana"/>
              </a:defRPr>
            </a:lvl5pPr>
            <a:lvl6pPr marL="2284285" marR="0" indent="-10985" algn="l" rtl="0">
              <a:defRPr sz="1800" b="0" i="0" u="none" strike="noStrike" cap="none" baseline="0">
                <a:solidFill>
                  <a:schemeClr val="dk1"/>
                </a:solidFill>
                <a:latin typeface="Verdana"/>
                <a:ea typeface="Verdana"/>
                <a:cs typeface="Verdana"/>
                <a:sym typeface="Verdana"/>
              </a:defRPr>
            </a:lvl6pPr>
            <a:lvl7pPr marL="2741145" marR="0" indent="-10645" algn="l" rtl="0">
              <a:defRPr sz="1800" b="0" i="0" u="none" strike="noStrike" cap="none" baseline="0">
                <a:solidFill>
                  <a:schemeClr val="dk1"/>
                </a:solidFill>
                <a:latin typeface="Verdana"/>
                <a:ea typeface="Verdana"/>
                <a:cs typeface="Verdana"/>
                <a:sym typeface="Verdana"/>
              </a:defRPr>
            </a:lvl7pPr>
            <a:lvl8pPr marL="3197999" marR="0" indent="-10299" algn="l" rtl="0">
              <a:defRPr sz="1800" b="0" i="0" u="none" strike="noStrike" cap="none" baseline="0">
                <a:solidFill>
                  <a:schemeClr val="dk1"/>
                </a:solidFill>
                <a:latin typeface="Verdana"/>
                <a:ea typeface="Verdana"/>
                <a:cs typeface="Verdana"/>
                <a:sym typeface="Verdana"/>
              </a:defRPr>
            </a:lvl8pPr>
            <a:lvl9pPr marL="3654864" marR="0" indent="-9964" algn="l" rtl="0">
              <a:defRPr sz="1800" b="0" i="0" u="none" strike="noStrike" cap="none" baseline="0">
                <a:solidFill>
                  <a:schemeClr val="dk1"/>
                </a:solidFill>
                <a:latin typeface="Verdana"/>
                <a:ea typeface="Verdana"/>
                <a:cs typeface="Verdana"/>
                <a:sym typeface="Verdana"/>
              </a:defRPr>
            </a:lvl9pPr>
          </a:lstStyle>
          <a:p>
            <a:endParaRPr/>
          </a:p>
        </p:txBody>
      </p:sp>
      <p:sp>
        <p:nvSpPr>
          <p:cNvPr id="155" name="Shape 155"/>
          <p:cNvSpPr txBox="1">
            <a:spLocks noGrp="1"/>
          </p:cNvSpPr>
          <p:nvPr>
            <p:ph type="ftr" idx="11"/>
          </p:nvPr>
        </p:nvSpPr>
        <p:spPr>
          <a:xfrm>
            <a:off x="4380087" y="6407958"/>
            <a:ext cx="2350799" cy="365099"/>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1"/>
                </a:solidFill>
                <a:latin typeface="Verdana"/>
                <a:ea typeface="Verdana"/>
                <a:cs typeface="Verdana"/>
                <a:sym typeface="Verdana"/>
              </a:defRPr>
            </a:lvl1pPr>
            <a:lvl2pPr marL="456858" marR="0" indent="-12358" algn="l" rtl="0">
              <a:defRPr sz="1800" b="0" i="0" u="none" strike="noStrike" cap="none" baseline="0">
                <a:solidFill>
                  <a:schemeClr val="dk1"/>
                </a:solidFill>
                <a:latin typeface="Verdana"/>
                <a:ea typeface="Verdana"/>
                <a:cs typeface="Verdana"/>
                <a:sym typeface="Verdana"/>
              </a:defRPr>
            </a:lvl2pPr>
            <a:lvl3pPr marL="913716" marR="0" indent="-12016" algn="l" rtl="0">
              <a:defRPr sz="1800" b="0" i="0" u="none" strike="noStrike" cap="none" baseline="0">
                <a:solidFill>
                  <a:schemeClr val="dk1"/>
                </a:solidFill>
                <a:latin typeface="Verdana"/>
                <a:ea typeface="Verdana"/>
                <a:cs typeface="Verdana"/>
                <a:sym typeface="Verdana"/>
              </a:defRPr>
            </a:lvl3pPr>
            <a:lvl4pPr marL="1370571" marR="0" indent="-11671" algn="l" rtl="0">
              <a:defRPr sz="1800" b="0" i="0" u="none" strike="noStrike" cap="none" baseline="0">
                <a:solidFill>
                  <a:schemeClr val="dk1"/>
                </a:solidFill>
                <a:latin typeface="Verdana"/>
                <a:ea typeface="Verdana"/>
                <a:cs typeface="Verdana"/>
                <a:sym typeface="Verdana"/>
              </a:defRPr>
            </a:lvl4pPr>
            <a:lvl5pPr marL="1827434" marR="0" indent="-11334" algn="l" rtl="0">
              <a:defRPr sz="1800" b="0" i="0" u="none" strike="noStrike" cap="none" baseline="0">
                <a:solidFill>
                  <a:schemeClr val="dk1"/>
                </a:solidFill>
                <a:latin typeface="Verdana"/>
                <a:ea typeface="Verdana"/>
                <a:cs typeface="Verdana"/>
                <a:sym typeface="Verdana"/>
              </a:defRPr>
            </a:lvl5pPr>
            <a:lvl6pPr marL="2284285" marR="0" indent="-10985" algn="l" rtl="0">
              <a:defRPr sz="1800" b="0" i="0" u="none" strike="noStrike" cap="none" baseline="0">
                <a:solidFill>
                  <a:schemeClr val="dk1"/>
                </a:solidFill>
                <a:latin typeface="Verdana"/>
                <a:ea typeface="Verdana"/>
                <a:cs typeface="Verdana"/>
                <a:sym typeface="Verdana"/>
              </a:defRPr>
            </a:lvl6pPr>
            <a:lvl7pPr marL="2741145" marR="0" indent="-10645" algn="l" rtl="0">
              <a:defRPr sz="1800" b="0" i="0" u="none" strike="noStrike" cap="none" baseline="0">
                <a:solidFill>
                  <a:schemeClr val="dk1"/>
                </a:solidFill>
                <a:latin typeface="Verdana"/>
                <a:ea typeface="Verdana"/>
                <a:cs typeface="Verdana"/>
                <a:sym typeface="Verdana"/>
              </a:defRPr>
            </a:lvl7pPr>
            <a:lvl8pPr marL="3197999" marR="0" indent="-10299" algn="l" rtl="0">
              <a:defRPr sz="1800" b="0" i="0" u="none" strike="noStrike" cap="none" baseline="0">
                <a:solidFill>
                  <a:schemeClr val="dk1"/>
                </a:solidFill>
                <a:latin typeface="Verdana"/>
                <a:ea typeface="Verdana"/>
                <a:cs typeface="Verdana"/>
                <a:sym typeface="Verdana"/>
              </a:defRPr>
            </a:lvl8pPr>
            <a:lvl9pPr marL="3654864" marR="0" indent="-9964" algn="l" rtl="0">
              <a:defRPr sz="1800" b="0" i="0" u="none" strike="noStrike" cap="none" baseline="0">
                <a:solidFill>
                  <a:schemeClr val="dk1"/>
                </a:solidFill>
                <a:latin typeface="Verdana"/>
                <a:ea typeface="Verdana"/>
                <a:cs typeface="Verdana"/>
                <a:sym typeface="Verdana"/>
              </a:defRPr>
            </a:lvl9pPr>
          </a:lstStyle>
          <a:p>
            <a:endParaRPr/>
          </a:p>
        </p:txBody>
      </p:sp>
      <p:sp>
        <p:nvSpPr>
          <p:cNvPr id="156" name="Shape 156"/>
          <p:cNvSpPr txBox="1">
            <a:spLocks noGrp="1"/>
          </p:cNvSpPr>
          <p:nvPr>
            <p:ph type="sldNum" idx="12"/>
          </p:nvPr>
        </p:nvSpPr>
        <p:spPr>
          <a:xfrm>
            <a:off x="8647271" y="6407958"/>
            <a:ext cx="365699" cy="365099"/>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1"/>
                </a:solidFill>
                <a:latin typeface="Verdana"/>
                <a:ea typeface="Verdana"/>
                <a:cs typeface="Verdana"/>
                <a:sym typeface="Verdana"/>
              </a:defRPr>
            </a:lvl1pPr>
            <a:lvl2pPr marL="456858" marR="0" indent="-12358" algn="l" rtl="0">
              <a:defRPr sz="1800" b="0" i="0" u="none" strike="noStrike" cap="none" baseline="0">
                <a:solidFill>
                  <a:schemeClr val="dk1"/>
                </a:solidFill>
                <a:latin typeface="Verdana"/>
                <a:ea typeface="Verdana"/>
                <a:cs typeface="Verdana"/>
                <a:sym typeface="Verdana"/>
              </a:defRPr>
            </a:lvl2pPr>
            <a:lvl3pPr marL="913716" marR="0" indent="-12016" algn="l" rtl="0">
              <a:defRPr sz="1800" b="0" i="0" u="none" strike="noStrike" cap="none" baseline="0">
                <a:solidFill>
                  <a:schemeClr val="dk1"/>
                </a:solidFill>
                <a:latin typeface="Verdana"/>
                <a:ea typeface="Verdana"/>
                <a:cs typeface="Verdana"/>
                <a:sym typeface="Verdana"/>
              </a:defRPr>
            </a:lvl3pPr>
            <a:lvl4pPr marL="1370571" marR="0" indent="-11671" algn="l" rtl="0">
              <a:defRPr sz="1800" b="0" i="0" u="none" strike="noStrike" cap="none" baseline="0">
                <a:solidFill>
                  <a:schemeClr val="dk1"/>
                </a:solidFill>
                <a:latin typeface="Verdana"/>
                <a:ea typeface="Verdana"/>
                <a:cs typeface="Verdana"/>
                <a:sym typeface="Verdana"/>
              </a:defRPr>
            </a:lvl4pPr>
            <a:lvl5pPr marL="1827434" marR="0" indent="-11334" algn="l" rtl="0">
              <a:defRPr sz="1800" b="0" i="0" u="none" strike="noStrike" cap="none" baseline="0">
                <a:solidFill>
                  <a:schemeClr val="dk1"/>
                </a:solidFill>
                <a:latin typeface="Verdana"/>
                <a:ea typeface="Verdana"/>
                <a:cs typeface="Verdana"/>
                <a:sym typeface="Verdana"/>
              </a:defRPr>
            </a:lvl5pPr>
            <a:lvl6pPr marL="2284285" marR="0" indent="-10985" algn="l" rtl="0">
              <a:defRPr sz="1800" b="0" i="0" u="none" strike="noStrike" cap="none" baseline="0">
                <a:solidFill>
                  <a:schemeClr val="dk1"/>
                </a:solidFill>
                <a:latin typeface="Verdana"/>
                <a:ea typeface="Verdana"/>
                <a:cs typeface="Verdana"/>
                <a:sym typeface="Verdana"/>
              </a:defRPr>
            </a:lvl6pPr>
            <a:lvl7pPr marL="2741145" marR="0" indent="-10645" algn="l" rtl="0">
              <a:defRPr sz="1800" b="0" i="0" u="none" strike="noStrike" cap="none" baseline="0">
                <a:solidFill>
                  <a:schemeClr val="dk1"/>
                </a:solidFill>
                <a:latin typeface="Verdana"/>
                <a:ea typeface="Verdana"/>
                <a:cs typeface="Verdana"/>
                <a:sym typeface="Verdana"/>
              </a:defRPr>
            </a:lvl7pPr>
            <a:lvl8pPr marL="3197999" marR="0" indent="-10299" algn="l" rtl="0">
              <a:defRPr sz="1800" b="0" i="0" u="none" strike="noStrike" cap="none" baseline="0">
                <a:solidFill>
                  <a:schemeClr val="dk1"/>
                </a:solidFill>
                <a:latin typeface="Verdana"/>
                <a:ea typeface="Verdana"/>
                <a:cs typeface="Verdana"/>
                <a:sym typeface="Verdana"/>
              </a:defRPr>
            </a:lvl8pPr>
            <a:lvl9pPr marL="3654864" marR="0" indent="-9964" algn="l" rtl="0">
              <a:defRPr sz="1800" b="0" i="0" u="none" strike="noStrike" cap="none" baseline="0">
                <a:solidFill>
                  <a:schemeClr val="dk1"/>
                </a:solidFill>
                <a:latin typeface="Verdana"/>
                <a:ea typeface="Verdana"/>
                <a:cs typeface="Verdana"/>
                <a:sym typeface="Verdana"/>
              </a:defRPr>
            </a:lvl9pPr>
          </a:lstStyle>
          <a:p>
            <a:endParaRPr/>
          </a:p>
        </p:txBody>
      </p:sp>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Verdana"/>
              <a:buNone/>
              <a:defRPr sz="4100" b="1">
                <a:solidFill>
                  <a:schemeClr val="dk2"/>
                </a:solidFill>
                <a:latin typeface="Verdana"/>
                <a:ea typeface="Verdana"/>
                <a:cs typeface="Verdana"/>
                <a:sym typeface="Verdan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0" name="Shape 160"/>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5"/>
        <p:cNvGrpSpPr/>
        <p:nvPr/>
      </p:nvGrpSpPr>
      <p:grpSpPr>
        <a:xfrm>
          <a:off x="0" y="0"/>
          <a:ext cx="0" cy="0"/>
          <a:chOff x="0" y="0"/>
          <a:chExt cx="0" cy="0"/>
        </a:xfrm>
      </p:grpSpPr>
      <p:sp>
        <p:nvSpPr>
          <p:cNvPr id="166" name="Shape 166"/>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167" name="Shape 167"/>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70" name="Shape 17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73" name="Shape 173"/>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74" name="Shape 174"/>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aption">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0"/>
        <p:cNvGrpSpPr/>
        <p:nvPr/>
      </p:nvGrpSpPr>
      <p:grpSpPr>
        <a:xfrm>
          <a:off x="0" y="0"/>
          <a:ext cx="0" cy="0"/>
          <a:chOff x="0" y="0"/>
          <a:chExt cx="0" cy="0"/>
        </a:xfrm>
      </p:grpSpPr>
      <p:grpSp>
        <p:nvGrpSpPr>
          <p:cNvPr id="181" name="Shape 181"/>
          <p:cNvGrpSpPr/>
          <p:nvPr/>
        </p:nvGrpSpPr>
        <p:grpSpPr>
          <a:xfrm>
            <a:off x="771502" y="6550081"/>
            <a:ext cx="8372209" cy="320802"/>
            <a:chOff x="770964" y="6550165"/>
            <a:chExt cx="8373046" cy="320162"/>
          </a:xfrm>
        </p:grpSpPr>
        <p:sp>
          <p:nvSpPr>
            <p:cNvPr id="182" name="Shape 182"/>
            <p:cNvSpPr/>
            <p:nvPr/>
          </p:nvSpPr>
          <p:spPr>
            <a:xfrm>
              <a:off x="1098011" y="6550228"/>
              <a:ext cx="8045999" cy="320100"/>
            </a:xfrm>
            <a:prstGeom prst="rect">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sp>
          <p:nvSpPr>
            <p:cNvPr id="183" name="Shape 183"/>
            <p:cNvSpPr/>
            <p:nvPr/>
          </p:nvSpPr>
          <p:spPr>
            <a:xfrm rot="-5400000">
              <a:off x="771264" y="6549865"/>
              <a:ext cx="320100" cy="320699"/>
            </a:xfrm>
            <a:prstGeom prst="rtTriangle">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grpSp>
      <p:cxnSp>
        <p:nvCxnSpPr>
          <p:cNvPr id="184" name="Shape 184"/>
          <p:cNvCxnSpPr/>
          <p:nvPr/>
        </p:nvCxnSpPr>
        <p:spPr>
          <a:xfrm>
            <a:off x="457200" y="1066800"/>
            <a:ext cx="8229600" cy="0"/>
          </a:xfrm>
          <a:prstGeom prst="straightConnector1">
            <a:avLst/>
          </a:prstGeom>
          <a:noFill/>
          <a:ln w="19050" cap="flat">
            <a:solidFill>
              <a:schemeClr val="dk2"/>
            </a:solidFill>
            <a:prstDash val="solid"/>
            <a:round/>
            <a:headEnd type="none" w="med" len="med"/>
            <a:tailEnd type="none" w="med" len="med"/>
          </a:ln>
        </p:spPr>
      </p:cxnSp>
      <p:sp>
        <p:nvSpPr>
          <p:cNvPr id="185" name="Shape 185"/>
          <p:cNvSpPr txBox="1">
            <a:spLocks noGrp="1"/>
          </p:cNvSpPr>
          <p:nvPr>
            <p:ph type="title"/>
          </p:nvPr>
        </p:nvSpPr>
        <p:spPr>
          <a:xfrm>
            <a:off x="457200" y="198438"/>
            <a:ext cx="8229600" cy="868499"/>
          </a:xfrm>
          <a:prstGeom prst="rect">
            <a:avLst/>
          </a:prstGeom>
          <a:noFill/>
          <a:ln>
            <a:noFill/>
          </a:ln>
        </p:spPr>
        <p:txBody>
          <a:bodyPr lIns="91425" tIns="91425" rIns="91425" bIns="91425" anchor="ctr" anchorCtr="0"/>
          <a:lstStyle>
            <a:lvl1pPr rtl="0">
              <a:defRPr>
                <a:solidFill>
                  <a:srgbClr val="17365D"/>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6" name="Shape 186"/>
          <p:cNvSpPr txBox="1">
            <a:spLocks noGrp="1"/>
          </p:cNvSpPr>
          <p:nvPr>
            <p:ph type="body" idx="1"/>
          </p:nvPr>
        </p:nvSpPr>
        <p:spPr>
          <a:xfrm>
            <a:off x="457200" y="1295400"/>
            <a:ext cx="8229600" cy="4800600"/>
          </a:xfrm>
          <a:prstGeom prst="rect">
            <a:avLst/>
          </a:prstGeom>
          <a:noFill/>
          <a:ln>
            <a:noFill/>
          </a:ln>
        </p:spPr>
        <p:txBody>
          <a:bodyPr lIns="91425" tIns="91425" rIns="91425" bIns="91425" anchor="t" anchorCtr="0"/>
          <a:lstStyle>
            <a:lvl1pPr marL="0" indent="0" rtl="0">
              <a:buClr>
                <a:srgbClr val="262626"/>
              </a:buClr>
              <a:buFont typeface="Calibri"/>
              <a:buNone/>
              <a:defRPr sz="2400">
                <a:solidFill>
                  <a:srgbClr val="262626"/>
                </a:solidFill>
              </a:defRPr>
            </a:lvl1pPr>
            <a:lvl2pPr marL="742395" indent="-145495" rtl="0">
              <a:buClr>
                <a:srgbClr val="262626"/>
              </a:buClr>
              <a:buFont typeface="Arial"/>
              <a:buChar char="•"/>
              <a:defRPr sz="2000">
                <a:solidFill>
                  <a:srgbClr val="262626"/>
                </a:solidFill>
              </a:defRPr>
            </a:lvl2pPr>
            <a:lvl3pPr marL="1142145" indent="-107095" rtl="0">
              <a:buClr>
                <a:srgbClr val="262626"/>
              </a:buClr>
              <a:buFont typeface="Arial"/>
              <a:buChar char="•"/>
              <a:defRPr sz="1800">
                <a:solidFill>
                  <a:srgbClr val="262626"/>
                </a:solidFill>
              </a:defRPr>
            </a:lvl3pPr>
            <a:lvl4pPr marL="1598999" indent="-36899" rtl="0">
              <a:buClr>
                <a:srgbClr val="262626"/>
              </a:buClr>
              <a:buFont typeface="Wingdings"/>
              <a:buChar char="§"/>
              <a:defRPr sz="1600">
                <a:solidFill>
                  <a:srgbClr val="262626"/>
                </a:solidFill>
              </a:defRPr>
            </a:lvl4pPr>
            <a:lvl5pPr rtl="0">
              <a:defRPr sz="1400">
                <a:solidFill>
                  <a:srgbClr val="262626"/>
                </a:solidFill>
              </a:defRPr>
            </a:lvl5pPr>
            <a:lvl6pPr rtl="0">
              <a:defRPr/>
            </a:lvl6pPr>
            <a:lvl7pPr rtl="0">
              <a:defRPr/>
            </a:lvl7pPr>
            <a:lvl8pPr rtl="0">
              <a:defRPr/>
            </a:lvl8pPr>
            <a:lvl9pPr rtl="0">
              <a:defRPr/>
            </a:lvl9pPr>
          </a:lstStyle>
          <a:p>
            <a:endParaRPr/>
          </a:p>
        </p:txBody>
      </p:sp>
      <p:sp>
        <p:nvSpPr>
          <p:cNvPr id="187" name="Shape 187"/>
          <p:cNvSpPr txBox="1">
            <a:spLocks noGrp="1"/>
          </p:cNvSpPr>
          <p:nvPr>
            <p:ph type="sldNum" idx="12"/>
          </p:nvPr>
        </p:nvSpPr>
        <p:spPr>
          <a:xfrm>
            <a:off x="6929438" y="6550039"/>
            <a:ext cx="2133599" cy="3206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1pPr>
            <a:lvl2pPr marL="456858" marR="0" indent="-12358"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3716" marR="0" indent="-12016"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0571" marR="0" indent="-11671"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7434" marR="0" indent="-1133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4285" marR="0" indent="-1098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1145" marR="0" indent="-1064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197999" marR="0" indent="-10299"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4864" marR="0" indent="-996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188" name="Shape 188"/>
          <p:cNvSpPr/>
          <p:nvPr/>
        </p:nvSpPr>
        <p:spPr>
          <a:xfrm>
            <a:off x="1103100" y="6297626"/>
            <a:ext cx="3695700" cy="504825"/>
          </a:xfrm>
          <a:prstGeom prst="rect">
            <a:avLst/>
          </a:prstGeom>
          <a:blipFill>
            <a:blip r:embed="rId2"/>
            <a:stretch>
              <a:fillRect/>
            </a:stretch>
          </a:blipFill>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333"/>
            <a:ext cx="8229600" cy="4526100"/>
          </a:xfrm>
          <a:prstGeom prst="rect">
            <a:avLst/>
          </a:prstGeom>
          <a:noFill/>
          <a:ln>
            <a:noFill/>
          </a:ln>
        </p:spPr>
        <p:txBody>
          <a:bodyPr lIns="91425" tIns="91425" rIns="91425" bIns="91425" anchor="t" anchorCtr="0"/>
          <a:lstStyle>
            <a:lvl1pPr marL="365486" indent="-98786" algn="l" rtl="0">
              <a:spcBef>
                <a:spcPts val="400"/>
              </a:spcBef>
              <a:spcAft>
                <a:spcPts val="0"/>
              </a:spcAft>
              <a:buClr>
                <a:schemeClr val="accent1"/>
              </a:buClr>
              <a:buFont typeface="Arial"/>
              <a:buChar char="•"/>
              <a:defRPr sz="2700">
                <a:solidFill>
                  <a:schemeClr val="dk1"/>
                </a:solidFill>
                <a:latin typeface="Verdana"/>
                <a:ea typeface="Verdana"/>
                <a:cs typeface="Verdana"/>
                <a:sym typeface="Verdana"/>
              </a:defRPr>
            </a:lvl1pPr>
            <a:lvl2pPr marL="621327" indent="-62527" algn="l" rtl="0">
              <a:spcBef>
                <a:spcPts val="324"/>
              </a:spcBef>
              <a:buClr>
                <a:schemeClr val="accent1"/>
              </a:buClr>
              <a:buFont typeface="Arial"/>
              <a:buChar char="•"/>
              <a:defRPr sz="2300">
                <a:solidFill>
                  <a:schemeClr val="dk1"/>
                </a:solidFill>
                <a:latin typeface="Verdana"/>
                <a:ea typeface="Verdana"/>
                <a:cs typeface="Verdana"/>
                <a:sym typeface="Verdana"/>
              </a:defRPr>
            </a:lvl2pPr>
            <a:lvl3pPr marL="858890" indent="-81015" algn="l" rtl="0">
              <a:spcBef>
                <a:spcPts val="350"/>
              </a:spcBef>
              <a:buClr>
                <a:schemeClr val="accent2"/>
              </a:buClr>
              <a:buFont typeface="Arial"/>
              <a:buChar char="•"/>
              <a:defRPr sz="2100">
                <a:solidFill>
                  <a:schemeClr val="dk1"/>
                </a:solidFill>
                <a:latin typeface="Verdana"/>
                <a:ea typeface="Verdana"/>
                <a:cs typeface="Verdana"/>
                <a:sym typeface="Verdana"/>
              </a:defRPr>
            </a:lvl3pPr>
            <a:lvl4pPr marL="1142145" indent="-103920" algn="l" rtl="0">
              <a:spcBef>
                <a:spcPts val="350"/>
              </a:spcBef>
              <a:buClr>
                <a:schemeClr val="accent2"/>
              </a:buClr>
              <a:buFont typeface="Arial"/>
              <a:buChar char="•"/>
              <a:defRPr sz="1900">
                <a:solidFill>
                  <a:schemeClr val="dk1"/>
                </a:solidFill>
                <a:latin typeface="Verdana"/>
                <a:ea typeface="Verdana"/>
                <a:cs typeface="Verdana"/>
                <a:sym typeface="Verdana"/>
              </a:defRPr>
            </a:lvl4pPr>
            <a:lvl5pPr marL="1370571" indent="-106921" algn="l" rtl="0">
              <a:spcBef>
                <a:spcPts val="350"/>
              </a:spcBef>
              <a:buClr>
                <a:schemeClr val="accent2"/>
              </a:buClr>
              <a:buFont typeface="Arial"/>
              <a:buChar char="•"/>
              <a:defRPr sz="1800">
                <a:solidFill>
                  <a:schemeClr val="dk1"/>
                </a:solidFill>
                <a:latin typeface="Verdana"/>
                <a:ea typeface="Verdana"/>
                <a:cs typeface="Verdana"/>
                <a:sym typeface="Verdana"/>
              </a:defRPr>
            </a:lvl5pPr>
            <a:lvl6pPr marL="1598999" indent="-106749" algn="l" rtl="0">
              <a:spcBef>
                <a:spcPts val="350"/>
              </a:spcBef>
              <a:buClr>
                <a:schemeClr val="accent3"/>
              </a:buClr>
              <a:buFont typeface="Arial"/>
              <a:buChar char="•"/>
              <a:defRPr sz="1800">
                <a:solidFill>
                  <a:schemeClr val="dk1"/>
                </a:solidFill>
                <a:latin typeface="Verdana"/>
                <a:ea typeface="Verdana"/>
                <a:cs typeface="Verdana"/>
                <a:sym typeface="Verdana"/>
              </a:defRPr>
            </a:lvl6pPr>
            <a:lvl7pPr marL="1827434" indent="-128809" algn="l" rtl="0">
              <a:spcBef>
                <a:spcPts val="350"/>
              </a:spcBef>
              <a:buClr>
                <a:schemeClr val="accent3"/>
              </a:buClr>
              <a:buFont typeface="Arial"/>
              <a:buChar char="•"/>
              <a:defRPr sz="1600">
                <a:solidFill>
                  <a:schemeClr val="dk1"/>
                </a:solidFill>
                <a:latin typeface="Verdana"/>
                <a:ea typeface="Verdana"/>
                <a:cs typeface="Verdana"/>
                <a:sym typeface="Verdana"/>
              </a:defRPr>
            </a:lvl7pPr>
            <a:lvl8pPr marL="2055859" indent="-128634" algn="l" rtl="0">
              <a:spcBef>
                <a:spcPts val="350"/>
              </a:spcBef>
              <a:buClr>
                <a:schemeClr val="accent3"/>
              </a:buClr>
              <a:buFont typeface="Arial"/>
              <a:buChar char="•"/>
              <a:defRPr sz="1600">
                <a:solidFill>
                  <a:schemeClr val="dk1"/>
                </a:solidFill>
                <a:latin typeface="Verdana"/>
                <a:ea typeface="Verdana"/>
                <a:cs typeface="Verdana"/>
                <a:sym typeface="Verdana"/>
              </a:defRPr>
            </a:lvl8pPr>
            <a:lvl9pPr marL="2284285" indent="-128460" algn="l" rtl="0">
              <a:spcBef>
                <a:spcPts val="350"/>
              </a:spcBef>
              <a:buClr>
                <a:schemeClr val="accent3"/>
              </a:buClr>
              <a:buFont typeface="Arial"/>
              <a:buChar char="•"/>
              <a:defRPr sz="1600" baseline="0">
                <a:solidFill>
                  <a:schemeClr val="dk1"/>
                </a:solidFill>
                <a:latin typeface="Verdana"/>
                <a:ea typeface="Verdana"/>
                <a:cs typeface="Verdana"/>
                <a:sym typeface="Verdana"/>
              </a:defRPr>
            </a:lvl9pPr>
          </a:lstStyle>
          <a:p>
            <a:endParaRPr/>
          </a:p>
        </p:txBody>
      </p:sp>
      <p:sp>
        <p:nvSpPr>
          <p:cNvPr id="191" name="Shape 191"/>
          <p:cNvSpPr txBox="1">
            <a:spLocks noGrp="1"/>
          </p:cNvSpPr>
          <p:nvPr>
            <p:ph type="dt" idx="10"/>
          </p:nvPr>
        </p:nvSpPr>
        <p:spPr>
          <a:xfrm>
            <a:off x="6727032" y="6407944"/>
            <a:ext cx="1920300" cy="3656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192" name="Shape 192"/>
          <p:cNvSpPr txBox="1">
            <a:spLocks noGrp="1"/>
          </p:cNvSpPr>
          <p:nvPr>
            <p:ph type="ftr" idx="11"/>
          </p:nvPr>
        </p:nvSpPr>
        <p:spPr>
          <a:xfrm>
            <a:off x="4380087" y="6407957"/>
            <a:ext cx="2350799" cy="3650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193" name="Shape 193"/>
          <p:cNvSpPr txBox="1">
            <a:spLocks noGrp="1"/>
          </p:cNvSpPr>
          <p:nvPr>
            <p:ph type="sldNum" idx="12"/>
          </p:nvPr>
        </p:nvSpPr>
        <p:spPr>
          <a:xfrm>
            <a:off x="8647271" y="6407957"/>
            <a:ext cx="365699" cy="3650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194" name="Shape 1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Verdana"/>
              <a:buNone/>
              <a:defRPr sz="4100" b="1">
                <a:solidFill>
                  <a:schemeClr val="dk2"/>
                </a:solidFill>
                <a:latin typeface="Verdana"/>
                <a:ea typeface="Verdana"/>
                <a:cs typeface="Verdana"/>
                <a:sym typeface="Verdan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95"/>
        <p:cNvGrpSpPr/>
        <p:nvPr/>
      </p:nvGrpSpPr>
      <p:grpSpPr>
        <a:xfrm>
          <a:off x="0" y="0"/>
          <a:ext cx="0" cy="0"/>
          <a:chOff x="0" y="0"/>
          <a:chExt cx="0" cy="0"/>
        </a:xfrm>
      </p:grpSpPr>
      <p:sp>
        <p:nvSpPr>
          <p:cNvPr id="196" name="Shape 196"/>
          <p:cNvSpPr>
            <a:spLocks noGrp="1"/>
          </p:cNvSpPr>
          <p:nvPr>
            <p:ph type="pic" idx="2"/>
          </p:nvPr>
        </p:nvSpPr>
        <p:spPr>
          <a:xfrm>
            <a:off x="152400" y="1676400"/>
            <a:ext cx="8839199" cy="4876799"/>
          </a:xfrm>
          <a:prstGeom prst="rect">
            <a:avLst/>
          </a:prstGeom>
          <a:noFill/>
          <a:ln>
            <a:noFill/>
          </a:ln>
        </p:spPr>
        <p:txBody>
          <a:bodyPr lIns="91425" tIns="91425" rIns="91425" bIns="91425" anchor="t" anchorCtr="0"/>
          <a:lstStyle>
            <a:lvl1pPr marL="0" marR="0" indent="0" algn="ctr" rtl="0">
              <a:buClr>
                <a:srgbClr val="000000"/>
              </a:buClr>
              <a:buFont typeface="Calibri"/>
              <a:buNone/>
              <a:defRPr sz="3700" b="0" i="0" u="none" strike="noStrike" cap="none" baseline="0">
                <a:solidFill>
                  <a:srgbClr val="000000"/>
                </a:solidFill>
                <a:latin typeface="Calibri"/>
                <a:ea typeface="Calibri"/>
                <a:cs typeface="Calibri"/>
                <a:sym typeface="Calibri"/>
              </a:defRPr>
            </a:lvl1pPr>
            <a:lvl2pPr marL="522488" marR="0" indent="-1788" algn="l" rtl="0">
              <a:buClr>
                <a:schemeClr val="dk1"/>
              </a:buClr>
              <a:buFont typeface="Calibri"/>
              <a:buNone/>
              <a:defRPr sz="3200" b="0" i="0" u="none" strike="noStrike" cap="none" baseline="0">
                <a:solidFill>
                  <a:schemeClr val="dk1"/>
                </a:solidFill>
                <a:latin typeface="Calibri"/>
                <a:ea typeface="Calibri"/>
                <a:cs typeface="Calibri"/>
                <a:sym typeface="Calibri"/>
              </a:defRPr>
            </a:lvl2pPr>
            <a:lvl3pPr marL="1044976" marR="0" indent="-3576" algn="l" rtl="0">
              <a:buClr>
                <a:schemeClr val="dk1"/>
              </a:buClr>
              <a:buFont typeface="Calibri"/>
              <a:buNone/>
              <a:defRPr sz="2700" b="0" i="0" u="none" strike="noStrike" cap="none" baseline="0">
                <a:solidFill>
                  <a:schemeClr val="dk1"/>
                </a:solidFill>
                <a:latin typeface="Calibri"/>
                <a:ea typeface="Calibri"/>
                <a:cs typeface="Calibri"/>
                <a:sym typeface="Calibri"/>
              </a:defRPr>
            </a:lvl3pPr>
            <a:lvl4pPr marL="1567464" marR="0" indent="-5364" algn="l" rtl="0">
              <a:buClr>
                <a:schemeClr val="dk1"/>
              </a:buClr>
              <a:buFont typeface="Calibri"/>
              <a:buNone/>
              <a:defRPr sz="2300" b="0" i="0" u="none" strike="noStrike" cap="none" baseline="0">
                <a:solidFill>
                  <a:schemeClr val="dk1"/>
                </a:solidFill>
                <a:latin typeface="Calibri"/>
                <a:ea typeface="Calibri"/>
                <a:cs typeface="Calibri"/>
                <a:sym typeface="Calibri"/>
              </a:defRPr>
            </a:lvl4pPr>
            <a:lvl5pPr marL="2089952" marR="0" indent="-7152" algn="l" rtl="0">
              <a:buClr>
                <a:schemeClr val="dk1"/>
              </a:buClr>
              <a:buFont typeface="Calibri"/>
              <a:buNone/>
              <a:defRPr sz="2300" b="0" i="0" u="none" strike="noStrike" cap="none" baseline="0">
                <a:solidFill>
                  <a:schemeClr val="dk1"/>
                </a:solidFill>
                <a:latin typeface="Calibri"/>
                <a:ea typeface="Calibri"/>
                <a:cs typeface="Calibri"/>
                <a:sym typeface="Calibri"/>
              </a:defRPr>
            </a:lvl5pPr>
            <a:lvl6pPr marL="2612440" marR="0" indent="-8940" algn="l" rtl="0">
              <a:buClr>
                <a:schemeClr val="dk1"/>
              </a:buClr>
              <a:buFont typeface="Calibri"/>
              <a:buNone/>
              <a:defRPr sz="2300" b="0" i="0" u="none" strike="noStrike" cap="none" baseline="0">
                <a:solidFill>
                  <a:schemeClr val="dk1"/>
                </a:solidFill>
                <a:latin typeface="Calibri"/>
                <a:ea typeface="Calibri"/>
                <a:cs typeface="Calibri"/>
                <a:sym typeface="Calibri"/>
              </a:defRPr>
            </a:lvl6pPr>
            <a:lvl7pPr marL="3134929" marR="0" indent="-10728" algn="l" rtl="0">
              <a:buClr>
                <a:schemeClr val="dk1"/>
              </a:buClr>
              <a:buFont typeface="Calibri"/>
              <a:buNone/>
              <a:defRPr sz="2300" b="0" i="0" u="none" strike="noStrike" cap="none" baseline="0">
                <a:solidFill>
                  <a:schemeClr val="dk1"/>
                </a:solidFill>
                <a:latin typeface="Calibri"/>
                <a:ea typeface="Calibri"/>
                <a:cs typeface="Calibri"/>
                <a:sym typeface="Calibri"/>
              </a:defRPr>
            </a:lvl7pPr>
            <a:lvl8pPr marL="3657417" marR="0" indent="-12517" algn="l" rtl="0">
              <a:buClr>
                <a:schemeClr val="dk1"/>
              </a:buClr>
              <a:buFont typeface="Calibri"/>
              <a:buNone/>
              <a:defRPr sz="2300" b="0" i="0" u="none" strike="noStrike" cap="none" baseline="0">
                <a:solidFill>
                  <a:schemeClr val="dk1"/>
                </a:solidFill>
                <a:latin typeface="Calibri"/>
                <a:ea typeface="Calibri"/>
                <a:cs typeface="Calibri"/>
                <a:sym typeface="Calibri"/>
              </a:defRPr>
            </a:lvl8pPr>
            <a:lvl9pPr marL="4179905" marR="0" indent="-1605" algn="l" rtl="0">
              <a:buClr>
                <a:schemeClr val="dk1"/>
              </a:buClr>
              <a:buFont typeface="Calibri"/>
              <a:buNone/>
              <a:defRPr sz="2300" b="0" i="0" u="none" strike="noStrike" cap="none" baseline="0">
                <a:solidFill>
                  <a:schemeClr val="dk1"/>
                </a:solidFill>
                <a:latin typeface="Calibri"/>
                <a:ea typeface="Calibri"/>
                <a:cs typeface="Calibri"/>
                <a:sym typeface="Calibri"/>
              </a:defRPr>
            </a:lvl9pPr>
          </a:lstStyle>
          <a:p>
            <a:endParaRPr/>
          </a:p>
        </p:txBody>
      </p:sp>
      <p:sp>
        <p:nvSpPr>
          <p:cNvPr id="197" name="Shape 197"/>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8" name="Shape 198"/>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rgbClr val="000000"/>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199"/>
        <p:cNvGrpSpPr/>
        <p:nvPr/>
      </p:nvGrpSpPr>
      <p:grpSpPr>
        <a:xfrm>
          <a:off x="0" y="0"/>
          <a:ext cx="0" cy="0"/>
          <a:chOff x="0" y="0"/>
          <a:chExt cx="0" cy="0"/>
        </a:xfrm>
      </p:grpSpPr>
      <p:sp>
        <p:nvSpPr>
          <p:cNvPr id="200" name="Shape 200"/>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rgbClr val="000000"/>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
        <p:nvSpPr>
          <p:cNvPr id="201" name="Shape 201"/>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1752600"/>
            <a:ext cx="8229600" cy="4526100"/>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204" name="Shape 204"/>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5" name="Shape 205"/>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1752600"/>
            <a:ext cx="8229600" cy="4114800"/>
          </a:xfrm>
          <a:prstGeom prst="rect">
            <a:avLst/>
          </a:prstGeom>
          <a:noFill/>
          <a:ln>
            <a:noFill/>
          </a:ln>
        </p:spPr>
        <p:txBody>
          <a:bodyPr lIns="91425" tIns="91425" rIns="91425" bIns="91425" anchor="t" anchorCtr="0"/>
          <a:lstStyle>
            <a:lvl1pPr rtl="0">
              <a:defRPr/>
            </a:lvl1pPr>
            <a:lvl2pPr rtl="0">
              <a:defRPr/>
            </a:lvl2pPr>
            <a:lvl3pPr marL="1027144" indent="192055" rtl="0">
              <a:defRPr/>
            </a:lvl3pPr>
            <a:lvl4pPr rtl="0">
              <a:defRPr/>
            </a:lvl4pPr>
            <a:lvl5pPr rtl="0">
              <a:defRPr/>
            </a:lvl5pPr>
            <a:lvl6pPr rtl="0">
              <a:defRPr/>
            </a:lvl6pPr>
            <a:lvl7pPr rtl="0">
              <a:defRPr/>
            </a:lvl7pPr>
            <a:lvl8pPr rtl="0">
              <a:defRPr/>
            </a:lvl8pPr>
            <a:lvl9pPr rtl="0">
              <a:defRPr/>
            </a:lvl9pPr>
          </a:lstStyle>
          <a:p>
            <a:endParaRPr/>
          </a:p>
        </p:txBody>
      </p:sp>
      <p:sp>
        <p:nvSpPr>
          <p:cNvPr id="208" name="Shape 208"/>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chemeClr val="dk1"/>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
        <p:nvSpPr>
          <p:cNvPr id="209" name="Shape 209"/>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0" name="Shape 210"/>
          <p:cNvSpPr txBox="1">
            <a:spLocks noGrp="1"/>
          </p:cNvSpPr>
          <p:nvPr>
            <p:ph type="body" idx="2"/>
          </p:nvPr>
        </p:nvSpPr>
        <p:spPr>
          <a:xfrm>
            <a:off x="762001" y="6553199"/>
            <a:ext cx="3809999" cy="304799"/>
          </a:xfrm>
          <a:prstGeom prst="rect">
            <a:avLst/>
          </a:prstGeom>
          <a:noFill/>
          <a:ln>
            <a:noFill/>
          </a:ln>
        </p:spPr>
        <p:txBody>
          <a:bodyPr lIns="91425" tIns="91425" rIns="91425" bIns="91425" anchor="t" anchorCtr="0"/>
          <a:lstStyle>
            <a:lvl1pPr rtl="0">
              <a:buFont typeface="Calibri"/>
              <a:buNone/>
              <a:defRPr sz="14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4"/>
        <p:cNvGrpSpPr/>
        <p:nvPr/>
      </p:nvGrpSpPr>
      <p:grpSpPr>
        <a:xfrm>
          <a:off x="0" y="0"/>
          <a:ext cx="0" cy="0"/>
          <a:chOff x="0" y="0"/>
          <a:chExt cx="0" cy="0"/>
        </a:xfrm>
      </p:grpSpPr>
      <p:sp>
        <p:nvSpPr>
          <p:cNvPr id="215" name="Shape 215"/>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216" name="Shape 216"/>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19" name="Shape 219"/>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22" name="Shape 222"/>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3" name="Shape 223"/>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aption">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457200" y="5875079"/>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8"/>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29"/>
        <p:cNvGrpSpPr/>
        <p:nvPr/>
      </p:nvGrpSpPr>
      <p:grpSpPr>
        <a:xfrm>
          <a:off x="0" y="0"/>
          <a:ext cx="0" cy="0"/>
          <a:chOff x="0" y="0"/>
          <a:chExt cx="0" cy="0"/>
        </a:xfrm>
      </p:grpSpPr>
      <p:grpSp>
        <p:nvGrpSpPr>
          <p:cNvPr id="230" name="Shape 230"/>
          <p:cNvGrpSpPr/>
          <p:nvPr/>
        </p:nvGrpSpPr>
        <p:grpSpPr>
          <a:xfrm>
            <a:off x="771502" y="6550081"/>
            <a:ext cx="8372209" cy="320802"/>
            <a:chOff x="770964" y="6550165"/>
            <a:chExt cx="8373046" cy="320162"/>
          </a:xfrm>
        </p:grpSpPr>
        <p:sp>
          <p:nvSpPr>
            <p:cNvPr id="231" name="Shape 231"/>
            <p:cNvSpPr/>
            <p:nvPr/>
          </p:nvSpPr>
          <p:spPr>
            <a:xfrm>
              <a:off x="1098011" y="6550228"/>
              <a:ext cx="8045999" cy="320100"/>
            </a:xfrm>
            <a:prstGeom prst="rect">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sp>
          <p:nvSpPr>
            <p:cNvPr id="232" name="Shape 232"/>
            <p:cNvSpPr/>
            <p:nvPr/>
          </p:nvSpPr>
          <p:spPr>
            <a:xfrm rot="-5400000">
              <a:off x="771264" y="6549865"/>
              <a:ext cx="320100" cy="320699"/>
            </a:xfrm>
            <a:prstGeom prst="rtTriangle">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grpSp>
      <p:cxnSp>
        <p:nvCxnSpPr>
          <p:cNvPr id="233" name="Shape 233"/>
          <p:cNvCxnSpPr/>
          <p:nvPr/>
        </p:nvCxnSpPr>
        <p:spPr>
          <a:xfrm>
            <a:off x="457200" y="1066800"/>
            <a:ext cx="8229600" cy="0"/>
          </a:xfrm>
          <a:prstGeom prst="straightConnector1">
            <a:avLst/>
          </a:prstGeom>
          <a:noFill/>
          <a:ln w="19050" cap="flat">
            <a:solidFill>
              <a:schemeClr val="dk2"/>
            </a:solidFill>
            <a:prstDash val="solid"/>
            <a:round/>
            <a:headEnd type="none" w="med" len="med"/>
            <a:tailEnd type="none" w="med" len="med"/>
          </a:ln>
        </p:spPr>
      </p:cxnSp>
      <p:sp>
        <p:nvSpPr>
          <p:cNvPr id="234" name="Shape 234"/>
          <p:cNvSpPr txBox="1">
            <a:spLocks noGrp="1"/>
          </p:cNvSpPr>
          <p:nvPr>
            <p:ph type="title"/>
          </p:nvPr>
        </p:nvSpPr>
        <p:spPr>
          <a:xfrm>
            <a:off x="457200" y="198438"/>
            <a:ext cx="8229600" cy="868499"/>
          </a:xfrm>
          <a:prstGeom prst="rect">
            <a:avLst/>
          </a:prstGeom>
          <a:noFill/>
          <a:ln>
            <a:noFill/>
          </a:ln>
        </p:spPr>
        <p:txBody>
          <a:bodyPr lIns="91425" tIns="91425" rIns="91425" bIns="91425" anchor="ctr" anchorCtr="0"/>
          <a:lstStyle>
            <a:lvl1pPr rtl="0">
              <a:defRPr>
                <a:solidFill>
                  <a:srgbClr val="17365D"/>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35" name="Shape 235"/>
          <p:cNvSpPr txBox="1">
            <a:spLocks noGrp="1"/>
          </p:cNvSpPr>
          <p:nvPr>
            <p:ph type="body" idx="1"/>
          </p:nvPr>
        </p:nvSpPr>
        <p:spPr>
          <a:xfrm>
            <a:off x="457200" y="1295400"/>
            <a:ext cx="8229600" cy="4800600"/>
          </a:xfrm>
          <a:prstGeom prst="rect">
            <a:avLst/>
          </a:prstGeom>
          <a:noFill/>
          <a:ln>
            <a:noFill/>
          </a:ln>
        </p:spPr>
        <p:txBody>
          <a:bodyPr lIns="91425" tIns="91425" rIns="91425" bIns="91425" anchor="t" anchorCtr="0"/>
          <a:lstStyle>
            <a:lvl1pPr marL="0" indent="0" rtl="0">
              <a:buClr>
                <a:srgbClr val="262626"/>
              </a:buClr>
              <a:buFont typeface="Calibri"/>
              <a:buNone/>
              <a:defRPr sz="2400">
                <a:solidFill>
                  <a:srgbClr val="262626"/>
                </a:solidFill>
              </a:defRPr>
            </a:lvl1pPr>
            <a:lvl2pPr marL="742395" indent="-145495" rtl="0">
              <a:buClr>
                <a:srgbClr val="262626"/>
              </a:buClr>
              <a:buFont typeface="Arial"/>
              <a:buChar char="•"/>
              <a:defRPr sz="2000">
                <a:solidFill>
                  <a:srgbClr val="262626"/>
                </a:solidFill>
              </a:defRPr>
            </a:lvl2pPr>
            <a:lvl3pPr marL="1142145" indent="-107095" rtl="0">
              <a:buClr>
                <a:srgbClr val="262626"/>
              </a:buClr>
              <a:buFont typeface="Arial"/>
              <a:buChar char="•"/>
              <a:defRPr sz="1800">
                <a:solidFill>
                  <a:srgbClr val="262626"/>
                </a:solidFill>
              </a:defRPr>
            </a:lvl3pPr>
            <a:lvl4pPr marL="1598999" indent="-36899" rtl="0">
              <a:buClr>
                <a:srgbClr val="262626"/>
              </a:buClr>
              <a:buFont typeface="Wingdings"/>
              <a:buChar char="§"/>
              <a:defRPr sz="1600">
                <a:solidFill>
                  <a:srgbClr val="262626"/>
                </a:solidFill>
              </a:defRPr>
            </a:lvl4pPr>
            <a:lvl5pPr rtl="0">
              <a:defRPr sz="1400">
                <a:solidFill>
                  <a:srgbClr val="262626"/>
                </a:solidFill>
              </a:defRPr>
            </a:lvl5pPr>
            <a:lvl6pPr rtl="0">
              <a:defRPr/>
            </a:lvl6pPr>
            <a:lvl7pPr rtl="0">
              <a:defRPr/>
            </a:lvl7pPr>
            <a:lvl8pPr rtl="0">
              <a:defRPr/>
            </a:lvl8pPr>
            <a:lvl9pPr rtl="0">
              <a:defRPr/>
            </a:lvl9pPr>
          </a:lstStyle>
          <a:p>
            <a:endParaRPr/>
          </a:p>
        </p:txBody>
      </p:sp>
      <p:sp>
        <p:nvSpPr>
          <p:cNvPr id="236" name="Shape 236"/>
          <p:cNvSpPr txBox="1">
            <a:spLocks noGrp="1"/>
          </p:cNvSpPr>
          <p:nvPr>
            <p:ph type="sldNum" idx="12"/>
          </p:nvPr>
        </p:nvSpPr>
        <p:spPr>
          <a:xfrm>
            <a:off x="6929438" y="6550039"/>
            <a:ext cx="2133599" cy="3206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1pPr>
            <a:lvl2pPr marL="456858" marR="0" indent="-12358"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3716" marR="0" indent="-12016"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0571" marR="0" indent="-11671"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7434" marR="0" indent="-1133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4285" marR="0" indent="-1098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1145" marR="0" indent="-1064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197999" marR="0" indent="-10299"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4864" marR="0" indent="-996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237" name="Shape 237"/>
          <p:cNvSpPr/>
          <p:nvPr/>
        </p:nvSpPr>
        <p:spPr>
          <a:xfrm>
            <a:off x="1103100" y="6297626"/>
            <a:ext cx="2771775" cy="378618"/>
          </a:xfrm>
          <a:prstGeom prst="rect">
            <a:avLst/>
          </a:prstGeom>
          <a:blipFill>
            <a:blip r:embed="rId2"/>
            <a:stretch>
              <a:fillRect/>
            </a:stretch>
          </a:blipFill>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457200" y="1481333"/>
            <a:ext cx="8229600" cy="4526100"/>
          </a:xfrm>
          <a:prstGeom prst="rect">
            <a:avLst/>
          </a:prstGeom>
          <a:noFill/>
          <a:ln>
            <a:noFill/>
          </a:ln>
        </p:spPr>
        <p:txBody>
          <a:bodyPr lIns="91425" tIns="91425" rIns="91425" bIns="91425" anchor="t" anchorCtr="0"/>
          <a:lstStyle>
            <a:lvl1pPr marL="365486" indent="-98786" algn="l" rtl="0">
              <a:spcBef>
                <a:spcPts val="400"/>
              </a:spcBef>
              <a:spcAft>
                <a:spcPts val="0"/>
              </a:spcAft>
              <a:buClr>
                <a:schemeClr val="accent1"/>
              </a:buClr>
              <a:buFont typeface="Arial"/>
              <a:buChar char="•"/>
              <a:defRPr sz="2700">
                <a:solidFill>
                  <a:schemeClr val="dk1"/>
                </a:solidFill>
                <a:latin typeface="Verdana"/>
                <a:ea typeface="Verdana"/>
                <a:cs typeface="Verdana"/>
                <a:sym typeface="Verdana"/>
              </a:defRPr>
            </a:lvl1pPr>
            <a:lvl2pPr marL="621327" indent="-62527" algn="l" rtl="0">
              <a:spcBef>
                <a:spcPts val="324"/>
              </a:spcBef>
              <a:buClr>
                <a:schemeClr val="accent1"/>
              </a:buClr>
              <a:buFont typeface="Arial"/>
              <a:buChar char="•"/>
              <a:defRPr sz="2300">
                <a:solidFill>
                  <a:schemeClr val="dk1"/>
                </a:solidFill>
                <a:latin typeface="Verdana"/>
                <a:ea typeface="Verdana"/>
                <a:cs typeface="Verdana"/>
                <a:sym typeface="Verdana"/>
              </a:defRPr>
            </a:lvl2pPr>
            <a:lvl3pPr marL="858890" indent="-81015" algn="l" rtl="0">
              <a:spcBef>
                <a:spcPts val="350"/>
              </a:spcBef>
              <a:buClr>
                <a:schemeClr val="accent2"/>
              </a:buClr>
              <a:buFont typeface="Arial"/>
              <a:buChar char="•"/>
              <a:defRPr sz="2100">
                <a:solidFill>
                  <a:schemeClr val="dk1"/>
                </a:solidFill>
                <a:latin typeface="Verdana"/>
                <a:ea typeface="Verdana"/>
                <a:cs typeface="Verdana"/>
                <a:sym typeface="Verdana"/>
              </a:defRPr>
            </a:lvl3pPr>
            <a:lvl4pPr marL="1142145" indent="-103920" algn="l" rtl="0">
              <a:spcBef>
                <a:spcPts val="350"/>
              </a:spcBef>
              <a:buClr>
                <a:schemeClr val="accent2"/>
              </a:buClr>
              <a:buFont typeface="Arial"/>
              <a:buChar char="•"/>
              <a:defRPr sz="1900">
                <a:solidFill>
                  <a:schemeClr val="dk1"/>
                </a:solidFill>
                <a:latin typeface="Verdana"/>
                <a:ea typeface="Verdana"/>
                <a:cs typeface="Verdana"/>
                <a:sym typeface="Verdana"/>
              </a:defRPr>
            </a:lvl4pPr>
            <a:lvl5pPr marL="1370571" indent="-106921" algn="l" rtl="0">
              <a:spcBef>
                <a:spcPts val="350"/>
              </a:spcBef>
              <a:buClr>
                <a:schemeClr val="accent2"/>
              </a:buClr>
              <a:buFont typeface="Arial"/>
              <a:buChar char="•"/>
              <a:defRPr sz="1800">
                <a:solidFill>
                  <a:schemeClr val="dk1"/>
                </a:solidFill>
                <a:latin typeface="Verdana"/>
                <a:ea typeface="Verdana"/>
                <a:cs typeface="Verdana"/>
                <a:sym typeface="Verdana"/>
              </a:defRPr>
            </a:lvl5pPr>
            <a:lvl6pPr marL="1598999" indent="-106749" algn="l" rtl="0">
              <a:spcBef>
                <a:spcPts val="350"/>
              </a:spcBef>
              <a:buClr>
                <a:schemeClr val="accent3"/>
              </a:buClr>
              <a:buFont typeface="Arial"/>
              <a:buChar char="•"/>
              <a:defRPr sz="1800">
                <a:solidFill>
                  <a:schemeClr val="dk1"/>
                </a:solidFill>
                <a:latin typeface="Verdana"/>
                <a:ea typeface="Verdana"/>
                <a:cs typeface="Verdana"/>
                <a:sym typeface="Verdana"/>
              </a:defRPr>
            </a:lvl6pPr>
            <a:lvl7pPr marL="1827434" indent="-128809" algn="l" rtl="0">
              <a:spcBef>
                <a:spcPts val="350"/>
              </a:spcBef>
              <a:buClr>
                <a:schemeClr val="accent3"/>
              </a:buClr>
              <a:buFont typeface="Arial"/>
              <a:buChar char="•"/>
              <a:defRPr sz="1600">
                <a:solidFill>
                  <a:schemeClr val="dk1"/>
                </a:solidFill>
                <a:latin typeface="Verdana"/>
                <a:ea typeface="Verdana"/>
                <a:cs typeface="Verdana"/>
                <a:sym typeface="Verdana"/>
              </a:defRPr>
            </a:lvl7pPr>
            <a:lvl8pPr marL="2055859" indent="-128634" algn="l" rtl="0">
              <a:spcBef>
                <a:spcPts val="350"/>
              </a:spcBef>
              <a:buClr>
                <a:schemeClr val="accent3"/>
              </a:buClr>
              <a:buFont typeface="Arial"/>
              <a:buChar char="•"/>
              <a:defRPr sz="1600">
                <a:solidFill>
                  <a:schemeClr val="dk1"/>
                </a:solidFill>
                <a:latin typeface="Verdana"/>
                <a:ea typeface="Verdana"/>
                <a:cs typeface="Verdana"/>
                <a:sym typeface="Verdana"/>
              </a:defRPr>
            </a:lvl8pPr>
            <a:lvl9pPr marL="2284285" indent="-128460" algn="l" rtl="0">
              <a:spcBef>
                <a:spcPts val="350"/>
              </a:spcBef>
              <a:buClr>
                <a:schemeClr val="accent3"/>
              </a:buClr>
              <a:buFont typeface="Arial"/>
              <a:buChar char="•"/>
              <a:defRPr sz="1600" baseline="0">
                <a:solidFill>
                  <a:schemeClr val="dk1"/>
                </a:solidFill>
                <a:latin typeface="Verdana"/>
                <a:ea typeface="Verdana"/>
                <a:cs typeface="Verdana"/>
                <a:sym typeface="Verdana"/>
              </a:defRPr>
            </a:lvl9pPr>
          </a:lstStyle>
          <a:p>
            <a:endParaRPr/>
          </a:p>
        </p:txBody>
      </p:sp>
      <p:sp>
        <p:nvSpPr>
          <p:cNvPr id="240" name="Shape 240"/>
          <p:cNvSpPr txBox="1">
            <a:spLocks noGrp="1"/>
          </p:cNvSpPr>
          <p:nvPr>
            <p:ph type="dt" idx="10"/>
          </p:nvPr>
        </p:nvSpPr>
        <p:spPr>
          <a:xfrm>
            <a:off x="6727032" y="6407944"/>
            <a:ext cx="1920300" cy="3656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241" name="Shape 241"/>
          <p:cNvSpPr txBox="1">
            <a:spLocks noGrp="1"/>
          </p:cNvSpPr>
          <p:nvPr>
            <p:ph type="ftr" idx="11"/>
          </p:nvPr>
        </p:nvSpPr>
        <p:spPr>
          <a:xfrm>
            <a:off x="4380087" y="6407957"/>
            <a:ext cx="2350799" cy="3650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242" name="Shape 242"/>
          <p:cNvSpPr txBox="1">
            <a:spLocks noGrp="1"/>
          </p:cNvSpPr>
          <p:nvPr>
            <p:ph type="sldNum" idx="12"/>
          </p:nvPr>
        </p:nvSpPr>
        <p:spPr>
          <a:xfrm>
            <a:off x="8647271" y="6407957"/>
            <a:ext cx="365699" cy="3650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chemeClr val="dk1"/>
              </a:buClr>
              <a:buFont typeface="Verdana"/>
              <a:buNone/>
              <a:defRPr sz="1000" b="0" i="0" u="none" strike="noStrike" cap="none" baseline="0">
                <a:solidFill>
                  <a:schemeClr val="dk1"/>
                </a:solidFill>
                <a:latin typeface="Verdana"/>
                <a:ea typeface="Verdana"/>
                <a:cs typeface="Verdana"/>
                <a:sym typeface="Verdana"/>
              </a:defRPr>
            </a:lvl1pPr>
            <a:lvl2pPr marL="456858" marR="0" indent="-12358"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2pPr>
            <a:lvl3pPr marL="913716" marR="0" indent="-12016"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3pPr>
            <a:lvl4pPr marL="1370571" marR="0" indent="-11671"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4pPr>
            <a:lvl5pPr marL="1827434" marR="0" indent="-1133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5pPr>
            <a:lvl6pPr marL="2284285" marR="0" indent="-1098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6pPr>
            <a:lvl7pPr marL="2741145" marR="0" indent="-10645"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7pPr>
            <a:lvl8pPr marL="3197999" marR="0" indent="-10299"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8pPr>
            <a:lvl9pPr marL="3654864" marR="0" indent="-9964" algn="l" rtl="0">
              <a:lnSpc>
                <a:spcPct val="100000"/>
              </a:lnSpc>
              <a:spcBef>
                <a:spcPts val="0"/>
              </a:spcBef>
              <a:spcAft>
                <a:spcPts val="0"/>
              </a:spcAft>
              <a:buClr>
                <a:schemeClr val="dk1"/>
              </a:buClr>
              <a:buFont typeface="Verdana"/>
              <a:buNone/>
              <a:defRPr sz="1800" b="0" i="0" u="none" strike="noStrike" cap="none" baseline="0">
                <a:solidFill>
                  <a:schemeClr val="dk1"/>
                </a:solidFill>
                <a:latin typeface="Verdana"/>
                <a:ea typeface="Verdana"/>
                <a:cs typeface="Verdana"/>
                <a:sym typeface="Verdana"/>
              </a:defRPr>
            </a:lvl9pPr>
          </a:lstStyle>
          <a:p>
            <a:endParaRPr/>
          </a:p>
        </p:txBody>
      </p:sp>
      <p:sp>
        <p:nvSpPr>
          <p:cNvPr id="243" name="Shape 2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Verdana"/>
              <a:buNone/>
              <a:defRPr sz="4100" b="1">
                <a:solidFill>
                  <a:schemeClr val="dk2"/>
                </a:solidFill>
                <a:latin typeface="Verdana"/>
                <a:ea typeface="Verdana"/>
                <a:cs typeface="Verdana"/>
                <a:sym typeface="Verdan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44"/>
        <p:cNvGrpSpPr/>
        <p:nvPr/>
      </p:nvGrpSpPr>
      <p:grpSpPr>
        <a:xfrm>
          <a:off x="0" y="0"/>
          <a:ext cx="0" cy="0"/>
          <a:chOff x="0" y="0"/>
          <a:chExt cx="0" cy="0"/>
        </a:xfrm>
      </p:grpSpPr>
      <p:sp>
        <p:nvSpPr>
          <p:cNvPr id="245" name="Shape 245"/>
          <p:cNvSpPr>
            <a:spLocks noGrp="1"/>
          </p:cNvSpPr>
          <p:nvPr>
            <p:ph type="pic" idx="2"/>
          </p:nvPr>
        </p:nvSpPr>
        <p:spPr>
          <a:xfrm>
            <a:off x="152400" y="1676400"/>
            <a:ext cx="8839199" cy="4876799"/>
          </a:xfrm>
          <a:prstGeom prst="rect">
            <a:avLst/>
          </a:prstGeom>
          <a:noFill/>
          <a:ln>
            <a:noFill/>
          </a:ln>
        </p:spPr>
        <p:txBody>
          <a:bodyPr lIns="91425" tIns="91425" rIns="91425" bIns="91425" anchor="t" anchorCtr="0"/>
          <a:lstStyle>
            <a:lvl1pPr marL="0" marR="0" indent="0" algn="ctr" rtl="0">
              <a:buClr>
                <a:srgbClr val="000000"/>
              </a:buClr>
              <a:buFont typeface="Calibri"/>
              <a:buNone/>
              <a:defRPr sz="3700" b="0" i="0" u="none" strike="noStrike" cap="none" baseline="0">
                <a:solidFill>
                  <a:srgbClr val="000000"/>
                </a:solidFill>
                <a:latin typeface="Calibri"/>
                <a:ea typeface="Calibri"/>
                <a:cs typeface="Calibri"/>
                <a:sym typeface="Calibri"/>
              </a:defRPr>
            </a:lvl1pPr>
            <a:lvl2pPr marL="522488" marR="0" indent="-1788" algn="l" rtl="0">
              <a:buClr>
                <a:schemeClr val="dk1"/>
              </a:buClr>
              <a:buFont typeface="Calibri"/>
              <a:buNone/>
              <a:defRPr sz="3200" b="0" i="0" u="none" strike="noStrike" cap="none" baseline="0">
                <a:solidFill>
                  <a:schemeClr val="dk1"/>
                </a:solidFill>
                <a:latin typeface="Calibri"/>
                <a:ea typeface="Calibri"/>
                <a:cs typeface="Calibri"/>
                <a:sym typeface="Calibri"/>
              </a:defRPr>
            </a:lvl2pPr>
            <a:lvl3pPr marL="1044976" marR="0" indent="-3576" algn="l" rtl="0">
              <a:buClr>
                <a:schemeClr val="dk1"/>
              </a:buClr>
              <a:buFont typeface="Calibri"/>
              <a:buNone/>
              <a:defRPr sz="2700" b="0" i="0" u="none" strike="noStrike" cap="none" baseline="0">
                <a:solidFill>
                  <a:schemeClr val="dk1"/>
                </a:solidFill>
                <a:latin typeface="Calibri"/>
                <a:ea typeface="Calibri"/>
                <a:cs typeface="Calibri"/>
                <a:sym typeface="Calibri"/>
              </a:defRPr>
            </a:lvl3pPr>
            <a:lvl4pPr marL="1567464" marR="0" indent="-5364" algn="l" rtl="0">
              <a:buClr>
                <a:schemeClr val="dk1"/>
              </a:buClr>
              <a:buFont typeface="Calibri"/>
              <a:buNone/>
              <a:defRPr sz="2300" b="0" i="0" u="none" strike="noStrike" cap="none" baseline="0">
                <a:solidFill>
                  <a:schemeClr val="dk1"/>
                </a:solidFill>
                <a:latin typeface="Calibri"/>
                <a:ea typeface="Calibri"/>
                <a:cs typeface="Calibri"/>
                <a:sym typeface="Calibri"/>
              </a:defRPr>
            </a:lvl4pPr>
            <a:lvl5pPr marL="2089952" marR="0" indent="-7152" algn="l" rtl="0">
              <a:buClr>
                <a:schemeClr val="dk1"/>
              </a:buClr>
              <a:buFont typeface="Calibri"/>
              <a:buNone/>
              <a:defRPr sz="2300" b="0" i="0" u="none" strike="noStrike" cap="none" baseline="0">
                <a:solidFill>
                  <a:schemeClr val="dk1"/>
                </a:solidFill>
                <a:latin typeface="Calibri"/>
                <a:ea typeface="Calibri"/>
                <a:cs typeface="Calibri"/>
                <a:sym typeface="Calibri"/>
              </a:defRPr>
            </a:lvl5pPr>
            <a:lvl6pPr marL="2612440" marR="0" indent="-8940" algn="l" rtl="0">
              <a:buClr>
                <a:schemeClr val="dk1"/>
              </a:buClr>
              <a:buFont typeface="Calibri"/>
              <a:buNone/>
              <a:defRPr sz="2300" b="0" i="0" u="none" strike="noStrike" cap="none" baseline="0">
                <a:solidFill>
                  <a:schemeClr val="dk1"/>
                </a:solidFill>
                <a:latin typeface="Calibri"/>
                <a:ea typeface="Calibri"/>
                <a:cs typeface="Calibri"/>
                <a:sym typeface="Calibri"/>
              </a:defRPr>
            </a:lvl6pPr>
            <a:lvl7pPr marL="3134929" marR="0" indent="-10728" algn="l" rtl="0">
              <a:buClr>
                <a:schemeClr val="dk1"/>
              </a:buClr>
              <a:buFont typeface="Calibri"/>
              <a:buNone/>
              <a:defRPr sz="2300" b="0" i="0" u="none" strike="noStrike" cap="none" baseline="0">
                <a:solidFill>
                  <a:schemeClr val="dk1"/>
                </a:solidFill>
                <a:latin typeface="Calibri"/>
                <a:ea typeface="Calibri"/>
                <a:cs typeface="Calibri"/>
                <a:sym typeface="Calibri"/>
              </a:defRPr>
            </a:lvl7pPr>
            <a:lvl8pPr marL="3657417" marR="0" indent="-12517" algn="l" rtl="0">
              <a:buClr>
                <a:schemeClr val="dk1"/>
              </a:buClr>
              <a:buFont typeface="Calibri"/>
              <a:buNone/>
              <a:defRPr sz="2300" b="0" i="0" u="none" strike="noStrike" cap="none" baseline="0">
                <a:solidFill>
                  <a:schemeClr val="dk1"/>
                </a:solidFill>
                <a:latin typeface="Calibri"/>
                <a:ea typeface="Calibri"/>
                <a:cs typeface="Calibri"/>
                <a:sym typeface="Calibri"/>
              </a:defRPr>
            </a:lvl8pPr>
            <a:lvl9pPr marL="4179905" marR="0" indent="-1605" algn="l" rtl="0">
              <a:buClr>
                <a:schemeClr val="dk1"/>
              </a:buClr>
              <a:buFont typeface="Calibri"/>
              <a:buNone/>
              <a:defRPr sz="2300" b="0" i="0" u="none" strike="noStrike" cap="none" baseline="0">
                <a:solidFill>
                  <a:schemeClr val="dk1"/>
                </a:solidFill>
                <a:latin typeface="Calibri"/>
                <a:ea typeface="Calibri"/>
                <a:cs typeface="Calibri"/>
                <a:sym typeface="Calibri"/>
              </a:defRPr>
            </a:lvl9pPr>
          </a:lstStyle>
          <a:p>
            <a:endParaRPr/>
          </a:p>
        </p:txBody>
      </p:sp>
      <p:sp>
        <p:nvSpPr>
          <p:cNvPr id="246" name="Shape 246"/>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7" name="Shape 247"/>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rgbClr val="000000"/>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rgbClr val="000000"/>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
        <p:nvSpPr>
          <p:cNvPr id="250" name="Shape 250"/>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457200" y="1752600"/>
            <a:ext cx="8229600" cy="4526100"/>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253" name="Shape 253"/>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54" name="Shape 254"/>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457200" y="1752600"/>
            <a:ext cx="8229600" cy="4114800"/>
          </a:xfrm>
          <a:prstGeom prst="rect">
            <a:avLst/>
          </a:prstGeom>
          <a:noFill/>
          <a:ln>
            <a:noFill/>
          </a:ln>
        </p:spPr>
        <p:txBody>
          <a:bodyPr lIns="91425" tIns="91425" rIns="91425" bIns="91425" anchor="t" anchorCtr="0"/>
          <a:lstStyle>
            <a:lvl1pPr rtl="0">
              <a:defRPr/>
            </a:lvl1pPr>
            <a:lvl2pPr rtl="0">
              <a:defRPr/>
            </a:lvl2pPr>
            <a:lvl3pPr marL="1027144" indent="192055" rtl="0">
              <a:defRPr/>
            </a:lvl3pPr>
            <a:lvl4pPr rtl="0">
              <a:defRPr/>
            </a:lvl4pPr>
            <a:lvl5pPr rtl="0">
              <a:defRPr/>
            </a:lvl5pPr>
            <a:lvl6pPr rtl="0">
              <a:defRPr/>
            </a:lvl6pPr>
            <a:lvl7pPr rtl="0">
              <a:defRPr/>
            </a:lvl7pPr>
            <a:lvl8pPr rtl="0">
              <a:defRPr/>
            </a:lvl8pPr>
            <a:lvl9pPr rtl="0">
              <a:defRPr/>
            </a:lvl9pPr>
          </a:lstStyle>
          <a:p>
            <a:endParaRPr/>
          </a:p>
        </p:txBody>
      </p:sp>
      <p:sp>
        <p:nvSpPr>
          <p:cNvPr id="257" name="Shape 257"/>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600" b="0" i="0" u="none" strike="noStrike" cap="none" baseline="0">
                <a:solidFill>
                  <a:schemeClr val="dk1"/>
                </a:solidFill>
                <a:latin typeface="Calibri"/>
                <a:ea typeface="Calibri"/>
                <a:cs typeface="Calibri"/>
                <a:sym typeface="Calibri"/>
              </a:defRPr>
            </a:lvl1pPr>
            <a:lvl2pPr marL="513571" marR="0" indent="-5571" algn="l" rtl="0">
              <a:defRPr sz="2100" b="0" i="0" u="none" strike="noStrike" cap="none" baseline="0">
                <a:solidFill>
                  <a:schemeClr val="dk1"/>
                </a:solidFill>
                <a:latin typeface="Calibri"/>
                <a:ea typeface="Calibri"/>
                <a:cs typeface="Calibri"/>
                <a:sym typeface="Calibri"/>
              </a:defRPr>
            </a:lvl2pPr>
            <a:lvl3pPr marL="1027144" marR="0" indent="-11144" algn="l" rtl="0">
              <a:defRPr sz="2100" b="0" i="0" u="none" strike="noStrike" cap="none" baseline="0">
                <a:solidFill>
                  <a:schemeClr val="dk1"/>
                </a:solidFill>
                <a:latin typeface="Calibri"/>
                <a:ea typeface="Calibri"/>
                <a:cs typeface="Calibri"/>
                <a:sym typeface="Calibri"/>
              </a:defRPr>
            </a:lvl3pPr>
            <a:lvl4pPr marL="1540714" marR="0" indent="-4014" algn="l" rtl="0">
              <a:defRPr sz="2100" b="0" i="0" u="none" strike="noStrike" cap="none" baseline="0">
                <a:solidFill>
                  <a:schemeClr val="dk1"/>
                </a:solidFill>
                <a:latin typeface="Calibri"/>
                <a:ea typeface="Calibri"/>
                <a:cs typeface="Calibri"/>
                <a:sym typeface="Calibri"/>
              </a:defRPr>
            </a:lvl4pPr>
            <a:lvl5pPr marL="2054288" marR="0" indent="-9588" algn="l" rtl="0">
              <a:defRPr sz="2100" b="0" i="0" u="none" strike="noStrike" cap="none" baseline="0">
                <a:solidFill>
                  <a:schemeClr val="dk1"/>
                </a:solidFill>
                <a:latin typeface="Calibri"/>
                <a:ea typeface="Calibri"/>
                <a:cs typeface="Calibri"/>
                <a:sym typeface="Calibri"/>
              </a:defRPr>
            </a:lvl5pPr>
            <a:lvl6pPr marL="2567858" marR="0" indent="-2458" algn="l" rtl="0">
              <a:defRPr sz="2100" b="0" i="0" u="none" strike="noStrike" cap="none" baseline="0">
                <a:solidFill>
                  <a:schemeClr val="dk1"/>
                </a:solidFill>
                <a:latin typeface="Calibri"/>
                <a:ea typeface="Calibri"/>
                <a:cs typeface="Calibri"/>
                <a:sym typeface="Calibri"/>
              </a:defRPr>
            </a:lvl6pPr>
            <a:lvl7pPr marL="3081432" marR="0" indent="-8032" algn="l" rtl="0">
              <a:defRPr sz="2100" b="0" i="0" u="none" strike="noStrike" cap="none" baseline="0">
                <a:solidFill>
                  <a:schemeClr val="dk1"/>
                </a:solidFill>
                <a:latin typeface="Calibri"/>
                <a:ea typeface="Calibri"/>
                <a:cs typeface="Calibri"/>
                <a:sym typeface="Calibri"/>
              </a:defRPr>
            </a:lvl7pPr>
            <a:lvl8pPr marL="3595002" marR="0" indent="-901" algn="l" rtl="0">
              <a:defRPr sz="2100" b="0" i="0" u="none" strike="noStrike" cap="none" baseline="0">
                <a:solidFill>
                  <a:schemeClr val="dk1"/>
                </a:solidFill>
                <a:latin typeface="Calibri"/>
                <a:ea typeface="Calibri"/>
                <a:cs typeface="Calibri"/>
                <a:sym typeface="Calibri"/>
              </a:defRPr>
            </a:lvl8pPr>
            <a:lvl9pPr marL="4108574" marR="0" indent="-6474" algn="l" rtl="0">
              <a:defRPr sz="2100" b="0" i="0" u="none" strike="noStrike" cap="none" baseline="0">
                <a:solidFill>
                  <a:schemeClr val="dk1"/>
                </a:solidFill>
                <a:latin typeface="Calibri"/>
                <a:ea typeface="Calibri"/>
                <a:cs typeface="Calibri"/>
                <a:sym typeface="Calibri"/>
              </a:defRPr>
            </a:lvl9pPr>
          </a:lstStyle>
          <a:p>
            <a:endParaRPr/>
          </a:p>
        </p:txBody>
      </p:sp>
      <p:sp>
        <p:nvSpPr>
          <p:cNvPr id="258" name="Shape 258"/>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92589" indent="-2089" algn="l" rtl="0">
              <a:defRPr sz="32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59" name="Shape 259"/>
          <p:cNvSpPr txBox="1">
            <a:spLocks noGrp="1"/>
          </p:cNvSpPr>
          <p:nvPr>
            <p:ph type="body" idx="2"/>
          </p:nvPr>
        </p:nvSpPr>
        <p:spPr>
          <a:xfrm>
            <a:off x="762001" y="6553199"/>
            <a:ext cx="3809999" cy="304799"/>
          </a:xfrm>
          <a:prstGeom prst="rect">
            <a:avLst/>
          </a:prstGeom>
          <a:noFill/>
          <a:ln>
            <a:noFill/>
          </a:ln>
        </p:spPr>
        <p:txBody>
          <a:bodyPr lIns="91425" tIns="91425" rIns="91425" bIns="91425" anchor="t" anchorCtr="0"/>
          <a:lstStyle>
            <a:lvl1pPr rtl="0">
              <a:buFont typeface="Calibri"/>
              <a:buNone/>
              <a:defRPr sz="1400" b="1" i="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3"/>
        <p:cNvGrpSpPr/>
        <p:nvPr/>
      </p:nvGrpSpPr>
      <p:grpSpPr>
        <a:xfrm>
          <a:off x="0" y="0"/>
          <a:ext cx="0" cy="0"/>
          <a:chOff x="0" y="0"/>
          <a:chExt cx="0" cy="0"/>
        </a:xfrm>
      </p:grpSpPr>
      <p:sp>
        <p:nvSpPr>
          <p:cNvPr id="264" name="Shape 264"/>
          <p:cNvSpPr txBox="1">
            <a:spLocks noGrp="1"/>
          </p:cNvSpPr>
          <p:nvPr>
            <p:ph type="subTitle" idx="1"/>
          </p:nvPr>
        </p:nvSpPr>
        <p:spPr>
          <a:xfrm>
            <a:off x="685800" y="3786737"/>
            <a:ext cx="7772400" cy="10463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
        <p:nvSpPr>
          <p:cNvPr id="265" name="Shape 265"/>
          <p:cNvSpPr txBox="1">
            <a:spLocks noGrp="1"/>
          </p:cNvSpPr>
          <p:nvPr>
            <p:ph type="ctrTitle"/>
          </p:nvPr>
        </p:nvSpPr>
        <p:spPr>
          <a:xfrm>
            <a:off x="685800" y="2111123"/>
            <a:ext cx="7772400" cy="15463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8" name="Shape 268"/>
          <p:cNvSpPr txBox="1">
            <a:spLocks noGrp="1"/>
          </p:cNvSpPr>
          <p:nvPr>
            <p:ph type="body" idx="1"/>
          </p:nvPr>
        </p:nvSpPr>
        <p:spPr>
          <a:xfrm>
            <a:off x="457200" y="1600200"/>
            <a:ext cx="82296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71" name="Shape 271"/>
          <p:cNvSpPr txBox="1">
            <a:spLocks noGrp="1"/>
          </p:cNvSpPr>
          <p:nvPr>
            <p:ph type="body" idx="1"/>
          </p:nvPr>
        </p:nvSpPr>
        <p:spPr>
          <a:xfrm>
            <a:off x="457200" y="1600200"/>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72" name="Shape 272"/>
          <p:cNvSpPr txBox="1">
            <a:spLocks noGrp="1"/>
          </p:cNvSpPr>
          <p:nvPr>
            <p:ph type="body" idx="2"/>
          </p:nvPr>
        </p:nvSpPr>
        <p:spPr>
          <a:xfrm>
            <a:off x="4692273" y="1600200"/>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aption">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457200" y="5875079"/>
            <a:ext cx="8229600" cy="692799"/>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7"/>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457200" y="1752600"/>
            <a:ext cx="8229600" cy="4525999"/>
          </a:xfrm>
          <a:prstGeom prst="rect">
            <a:avLst/>
          </a:prstGeom>
          <a:noFill/>
          <a:ln>
            <a:noFill/>
          </a:ln>
        </p:spPr>
        <p:txBody>
          <a:bodyPr lIns="91425" tIns="91425" rIns="91425" bIns="91425" anchor="t" anchorCtr="0"/>
          <a:lstStyle>
            <a:lvl1pPr rtl="0">
              <a:defRPr sz="2400"/>
            </a:lvl1pPr>
            <a:lvl2pPr rtl="0">
              <a:defRPr sz="2200"/>
            </a:lvl2pPr>
            <a:lvl3pPr marL="1371600" indent="-330200" rtl="0">
              <a:buClr>
                <a:srgbClr val="8F23B3"/>
              </a:buClr>
              <a:buFont typeface="Courier New"/>
              <a:buChar char="o"/>
              <a:defRPr sz="2000"/>
            </a:lvl3pPr>
            <a:lvl4pPr rtl="0">
              <a:defRPr/>
            </a:lvl4pPr>
            <a:lvl5pPr rtl="0">
              <a:defRPr/>
            </a:lvl5pPr>
            <a:lvl6pPr rtl="0">
              <a:defRPr/>
            </a:lvl6pPr>
            <a:lvl7pPr rtl="0">
              <a:defRPr/>
            </a:lvl7pPr>
            <a:lvl8pPr rtl="0">
              <a:defRPr/>
            </a:lvl8pPr>
            <a:lvl9pPr rtl="0">
              <a:defRPr/>
            </a:lvl9pPr>
          </a:lstStyle>
          <a:p>
            <a:endParaRPr/>
          </a:p>
        </p:txBody>
      </p:sp>
      <p:sp>
        <p:nvSpPr>
          <p:cNvPr id="280" name="Shape 280"/>
          <p:cNvSpPr txBox="1">
            <a:spLocks noGrp="1"/>
          </p:cNvSpPr>
          <p:nvPr>
            <p:ph type="title"/>
          </p:nvPr>
        </p:nvSpPr>
        <p:spPr>
          <a:xfrm>
            <a:off x="0" y="0"/>
            <a:ext cx="7239000" cy="1219199"/>
          </a:xfrm>
          <a:prstGeom prst="rect">
            <a:avLst/>
          </a:prstGeom>
          <a:noFill/>
          <a:ln>
            <a:noFill/>
          </a:ln>
        </p:spPr>
        <p:txBody>
          <a:bodyPr lIns="91425" tIns="91425" rIns="91425" bIns="91425" anchor="ctr" anchorCtr="0"/>
          <a:lstStyle>
            <a:lvl1pPr marL="168523" indent="-3423" algn="l" rtl="0">
              <a:defRPr sz="36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1" name="Shape 281"/>
          <p:cNvSpPr txBox="1">
            <a:spLocks noGrp="1"/>
          </p:cNvSpPr>
          <p:nvPr>
            <p:ph type="sldNum" idx="12"/>
          </p:nvPr>
        </p:nvSpPr>
        <p:spPr>
          <a:xfrm>
            <a:off x="8534400" y="6569075"/>
            <a:ext cx="609599" cy="288799"/>
          </a:xfrm>
          <a:prstGeom prst="rect">
            <a:avLst/>
          </a:prstGeom>
          <a:noFill/>
          <a:ln>
            <a:noFill/>
          </a:ln>
        </p:spPr>
        <p:txBody>
          <a:bodyPr lIns="91425" tIns="91425" rIns="91425" bIns="91425" anchor="t" anchorCtr="0"/>
          <a:lstStyle>
            <a:lvl1pPr marL="0" marR="0" indent="0" algn="r" rtl="0">
              <a:defRPr sz="12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5"/>
        <p:cNvGrpSpPr/>
        <p:nvPr/>
      </p:nvGrpSpPr>
      <p:grpSpPr>
        <a:xfrm>
          <a:off x="0" y="0"/>
          <a:ext cx="0" cy="0"/>
          <a:chOff x="0" y="0"/>
          <a:chExt cx="0" cy="0"/>
        </a:xfrm>
      </p:grpSpPr>
      <p:sp>
        <p:nvSpPr>
          <p:cNvPr id="286" name="Shape 286"/>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287" name="Shape 287"/>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90" name="Shape 290"/>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93" name="Shape 293"/>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94" name="Shape 294"/>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aption">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457200"/>
            <a:ext cx="8229600" cy="646199"/>
          </a:xfrm>
          <a:prstGeom prst="rect">
            <a:avLst/>
          </a:prstGeom>
          <a:noFill/>
          <a:ln>
            <a:noFill/>
          </a:ln>
        </p:spPr>
        <p:txBody>
          <a:bodyPr lIns="91425" tIns="91425" rIns="91425" bIns="91425" anchor="t" anchorCtr="0"/>
          <a:lstStyle>
            <a:lvl1pPr rtl="0">
              <a:defRPr sz="4200" b="1">
                <a:solidFill>
                  <a:srgbClr val="C00000"/>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457200" y="1057644"/>
            <a:ext cx="8229600" cy="4526100"/>
          </a:xfrm>
          <a:prstGeom prst="rect">
            <a:avLst/>
          </a:prstGeom>
          <a:noFill/>
          <a:ln>
            <a:noFill/>
          </a:ln>
        </p:spPr>
        <p:txBody>
          <a:bodyPr lIns="91425" tIns="91425" rIns="91425" bIns="91425" anchor="t" anchorCtr="0"/>
          <a:lstStyle>
            <a:lvl1pPr marL="227012" indent="-106362" algn="l" rtl="0">
              <a:spcBef>
                <a:spcPts val="640"/>
              </a:spcBef>
              <a:buClr>
                <a:schemeClr val="dk1"/>
              </a:buClr>
              <a:buFont typeface="Arial"/>
              <a:buChar char="•"/>
              <a:defRPr sz="3200">
                <a:solidFill>
                  <a:schemeClr val="dk1"/>
                </a:solidFill>
                <a:latin typeface="Arial"/>
                <a:ea typeface="Arial"/>
                <a:cs typeface="Arial"/>
                <a:sym typeface="Arial"/>
              </a:defRPr>
            </a:lvl1pPr>
            <a:lvl2pPr marL="571500" indent="-107950" algn="l" rtl="0">
              <a:spcBef>
                <a:spcPts val="640"/>
              </a:spcBef>
              <a:buClr>
                <a:schemeClr val="dk1"/>
              </a:buClr>
              <a:buFont typeface="Arial"/>
              <a:buChar char="•"/>
              <a:defRPr sz="3200">
                <a:solidFill>
                  <a:schemeClr val="dk1"/>
                </a:solidFill>
                <a:latin typeface="Arial"/>
                <a:ea typeface="Arial"/>
                <a:cs typeface="Arial"/>
                <a:sym typeface="Arial"/>
              </a:defRPr>
            </a:lvl2pPr>
            <a:lvl3pPr marL="1025525" indent="-117475" algn="l" rtl="0">
              <a:spcBef>
                <a:spcPts val="640"/>
              </a:spcBef>
              <a:buClr>
                <a:schemeClr val="dk1"/>
              </a:buClr>
              <a:buFont typeface="Arial"/>
              <a:buChar char="•"/>
              <a:defRPr sz="3200">
                <a:solidFill>
                  <a:schemeClr val="dk1"/>
                </a:solidFill>
                <a:latin typeface="Arial"/>
                <a:ea typeface="Arial"/>
                <a:cs typeface="Arial"/>
                <a:sym typeface="Arial"/>
              </a:defRPr>
            </a:lvl3pPr>
            <a:lvl4pPr marL="1490662" indent="-112712" algn="l" rtl="0">
              <a:spcBef>
                <a:spcPts val="640"/>
              </a:spcBef>
              <a:buClr>
                <a:schemeClr val="dk1"/>
              </a:buClr>
              <a:buFont typeface="Arial"/>
              <a:buChar char="•"/>
              <a:defRPr sz="3200">
                <a:solidFill>
                  <a:schemeClr val="dk1"/>
                </a:solidFill>
                <a:latin typeface="Arial"/>
                <a:ea typeface="Arial"/>
                <a:cs typeface="Arial"/>
                <a:sym typeface="Arial"/>
              </a:defRPr>
            </a:lvl4pPr>
            <a:lvl5pPr marL="1947862" indent="-112712" algn="l" rtl="0">
              <a:spcBef>
                <a:spcPts val="640"/>
              </a:spcBef>
              <a:buClr>
                <a:schemeClr val="dk1"/>
              </a:buClr>
              <a:buFont typeface="Arial"/>
              <a:buChar char="•"/>
              <a:defRPr sz="3200">
                <a:solidFill>
                  <a:schemeClr val="dk1"/>
                </a:solidFill>
                <a:latin typeface="Arial"/>
                <a:ea typeface="Arial"/>
                <a:cs typeface="Arial"/>
                <a:sym typeface="Arial"/>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5" name="Shape 25"/>
          <p:cNvSpPr/>
          <p:nvPr/>
        </p:nvSpPr>
        <p:spPr>
          <a:xfrm>
            <a:off x="0" y="6378160"/>
            <a:ext cx="9143999" cy="487679"/>
          </a:xfrm>
          <a:prstGeom prst="rect">
            <a:avLst/>
          </a:prstGeom>
          <a:blipFill>
            <a:blip r:embed="rId2"/>
            <a:stretch>
              <a:fillRect/>
            </a:stretch>
          </a:blipFill>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9"/>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_1">
    <p:bg>
      <p:bgPr>
        <a:solidFill>
          <a:schemeClr val="lt1"/>
        </a:solidFill>
        <a:effectLst/>
      </p:bgPr>
    </p:bg>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685800" y="1066800"/>
            <a:ext cx="7772400" cy="1470024"/>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02" name="Shape 302"/>
          <p:cNvSpPr txBox="1">
            <a:spLocks noGrp="1"/>
          </p:cNvSpPr>
          <p:nvPr>
            <p:ph type="subTitle" idx="1"/>
          </p:nvPr>
        </p:nvSpPr>
        <p:spPr>
          <a:xfrm>
            <a:off x="1295400" y="2971800"/>
            <a:ext cx="6400799" cy="1752600"/>
          </a:xfrm>
          <a:prstGeom prst="rect">
            <a:avLst/>
          </a:prstGeom>
          <a:noFill/>
          <a:ln>
            <a:noFill/>
          </a:ln>
        </p:spPr>
        <p:txBody>
          <a:bodyPr lIns="91425" tIns="91425" rIns="91425" bIns="91425" anchor="t" anchorCtr="0"/>
          <a:lstStyle>
            <a:lvl1pPr marL="0" marR="0" indent="92075" algn="l" rtl="0">
              <a:lnSpc>
                <a:spcPct val="8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3" name="Shape 303"/>
          <p:cNvSpPr txBox="1">
            <a:spLocks noGrp="1"/>
          </p:cNvSpPr>
          <p:nvPr>
            <p:ph type="title" idx="2"/>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304" name="Shape 304"/>
          <p:cNvSpPr txBox="1">
            <a:spLocks noGrp="1"/>
          </p:cNvSpPr>
          <p:nvPr>
            <p:ph type="body" idx="3"/>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305" name="Shape 30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6" name="Shape 30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7" name="Shape 30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grpSp>
        <p:nvGrpSpPr>
          <p:cNvPr id="27" name="Shape 27"/>
          <p:cNvGrpSpPr/>
          <p:nvPr/>
        </p:nvGrpSpPr>
        <p:grpSpPr>
          <a:xfrm>
            <a:off x="771502" y="6550081"/>
            <a:ext cx="8372209" cy="320802"/>
            <a:chOff x="770964" y="6550165"/>
            <a:chExt cx="8373046" cy="320162"/>
          </a:xfrm>
        </p:grpSpPr>
        <p:sp>
          <p:nvSpPr>
            <p:cNvPr id="28" name="Shape 28"/>
            <p:cNvSpPr/>
            <p:nvPr/>
          </p:nvSpPr>
          <p:spPr>
            <a:xfrm>
              <a:off x="1098011" y="6550228"/>
              <a:ext cx="8045999" cy="320100"/>
            </a:xfrm>
            <a:prstGeom prst="rect">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sp>
          <p:nvSpPr>
            <p:cNvPr id="29" name="Shape 29"/>
            <p:cNvSpPr/>
            <p:nvPr/>
          </p:nvSpPr>
          <p:spPr>
            <a:xfrm rot="-5400000">
              <a:off x="771264" y="6549865"/>
              <a:ext cx="320100" cy="320699"/>
            </a:xfrm>
            <a:prstGeom prst="rtTriangle">
              <a:avLst/>
            </a:prstGeom>
            <a:solidFill>
              <a:srgbClr val="366092"/>
            </a:solidFill>
            <a:ln w="9525" cap="flat">
              <a:solidFill>
                <a:srgbClr val="366092"/>
              </a:solidFill>
              <a:prstDash val="solid"/>
              <a:round/>
              <a:headEnd type="none" w="med" len="med"/>
              <a:tailEnd type="none" w="med" len="med"/>
            </a:ln>
          </p:spPr>
          <p:txBody>
            <a:bodyPr lIns="91425" tIns="45700" rIns="91425" bIns="45700" anchor="ctr" anchorCtr="0">
              <a:noAutofit/>
            </a:bodyPr>
            <a:lstStyle/>
            <a:p>
              <a:endParaRPr/>
            </a:p>
          </p:txBody>
        </p:sp>
      </p:grpSp>
      <p:cxnSp>
        <p:nvCxnSpPr>
          <p:cNvPr id="30" name="Shape 30"/>
          <p:cNvCxnSpPr/>
          <p:nvPr/>
        </p:nvCxnSpPr>
        <p:spPr>
          <a:xfrm>
            <a:off x="457200" y="1066800"/>
            <a:ext cx="8229600" cy="0"/>
          </a:xfrm>
          <a:prstGeom prst="straightConnector1">
            <a:avLst/>
          </a:prstGeom>
          <a:noFill/>
          <a:ln w="19050" cap="flat">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198438"/>
            <a:ext cx="8229600" cy="868499"/>
          </a:xfrm>
          <a:prstGeom prst="rect">
            <a:avLst/>
          </a:prstGeom>
          <a:noFill/>
          <a:ln>
            <a:noFill/>
          </a:ln>
        </p:spPr>
        <p:txBody>
          <a:bodyPr lIns="91425" tIns="91425" rIns="91425" bIns="91425" anchor="ctr" anchorCtr="0"/>
          <a:lstStyle>
            <a:lvl1pPr rtl="0">
              <a:defRPr>
                <a:solidFill>
                  <a:srgbClr val="17365D"/>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txBox="1">
            <a:spLocks noGrp="1"/>
          </p:cNvSpPr>
          <p:nvPr>
            <p:ph type="body" idx="1"/>
          </p:nvPr>
        </p:nvSpPr>
        <p:spPr>
          <a:xfrm>
            <a:off x="457200" y="1295400"/>
            <a:ext cx="8229600" cy="4800600"/>
          </a:xfrm>
          <a:prstGeom prst="rect">
            <a:avLst/>
          </a:prstGeom>
          <a:noFill/>
          <a:ln>
            <a:noFill/>
          </a:ln>
        </p:spPr>
        <p:txBody>
          <a:bodyPr lIns="91425" tIns="91425" rIns="91425" bIns="91425" anchor="t" anchorCtr="0"/>
          <a:lstStyle>
            <a:lvl1pPr marL="0" indent="0" rtl="0">
              <a:buClr>
                <a:srgbClr val="262626"/>
              </a:buClr>
              <a:buFont typeface="Calibri"/>
              <a:buNone/>
              <a:defRPr sz="2400">
                <a:solidFill>
                  <a:srgbClr val="262626"/>
                </a:solidFill>
              </a:defRPr>
            </a:lvl1pPr>
            <a:lvl2pPr marL="742395" indent="-145495" rtl="0">
              <a:buClr>
                <a:srgbClr val="262626"/>
              </a:buClr>
              <a:buFont typeface="Arial"/>
              <a:buChar char="•"/>
              <a:defRPr sz="2000">
                <a:solidFill>
                  <a:srgbClr val="262626"/>
                </a:solidFill>
              </a:defRPr>
            </a:lvl2pPr>
            <a:lvl3pPr marL="1142145" indent="-107095" rtl="0">
              <a:buClr>
                <a:srgbClr val="262626"/>
              </a:buClr>
              <a:buFont typeface="Arial"/>
              <a:buChar char="•"/>
              <a:defRPr sz="1800">
                <a:solidFill>
                  <a:srgbClr val="262626"/>
                </a:solidFill>
              </a:defRPr>
            </a:lvl3pPr>
            <a:lvl4pPr marL="1598999" indent="-36899" rtl="0">
              <a:buClr>
                <a:srgbClr val="262626"/>
              </a:buClr>
              <a:buFont typeface="Wingdings"/>
              <a:buChar char="§"/>
              <a:defRPr sz="1600">
                <a:solidFill>
                  <a:srgbClr val="262626"/>
                </a:solidFill>
              </a:defRPr>
            </a:lvl4pPr>
            <a:lvl5pPr rtl="0">
              <a:defRPr sz="1400">
                <a:solidFill>
                  <a:srgbClr val="262626"/>
                </a:solidFill>
              </a:defRPr>
            </a:lvl5pPr>
            <a:lvl6pPr rtl="0">
              <a:defRPr/>
            </a:lvl6pPr>
            <a:lvl7pPr rtl="0">
              <a:defRPr/>
            </a:lvl7pPr>
            <a:lvl8pPr rtl="0">
              <a:defRPr/>
            </a:lvl8pPr>
            <a:lvl9pPr rtl="0">
              <a:defRPr/>
            </a:lvl9pPr>
          </a:lstStyle>
          <a:p>
            <a:endParaRPr/>
          </a:p>
        </p:txBody>
      </p:sp>
      <p:sp>
        <p:nvSpPr>
          <p:cNvPr id="33" name="Shape 33"/>
          <p:cNvSpPr txBox="1">
            <a:spLocks noGrp="1"/>
          </p:cNvSpPr>
          <p:nvPr>
            <p:ph type="sldNum" idx="12"/>
          </p:nvPr>
        </p:nvSpPr>
        <p:spPr>
          <a:xfrm>
            <a:off x="6929438" y="6550039"/>
            <a:ext cx="2133599" cy="3206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1pPr>
            <a:lvl2pPr marL="456858" marR="0" indent="-12358"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3716" marR="0" indent="-12016"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0571" marR="0" indent="-11671"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7434" marR="0" indent="-1133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4285" marR="0" indent="-1098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1145" marR="0" indent="-10645"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197999" marR="0" indent="-10299"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4864" marR="0" indent="-9964"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p:nvPr/>
        </p:nvSpPr>
        <p:spPr>
          <a:xfrm>
            <a:off x="1103100" y="6297626"/>
            <a:ext cx="3695700" cy="504825"/>
          </a:xfrm>
          <a:prstGeom prst="rect">
            <a:avLst/>
          </a:prstGeom>
          <a:blipFill>
            <a:blip r:embed="rId2"/>
            <a:stretch>
              <a:fillRect/>
            </a:stretch>
          </a:blipFill>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819400" y="0"/>
            <a:ext cx="6324600" cy="1219199"/>
          </a:xfrm>
          <a:prstGeom prst="rect">
            <a:avLst/>
          </a:prstGeom>
          <a:noFill/>
          <a:ln>
            <a:noFill/>
          </a:ln>
        </p:spPr>
        <p:txBody>
          <a:bodyPr lIns="91425" tIns="91425" rIns="91425" bIns="91425" anchor="ctr" anchorCtr="0"/>
          <a:lstStyle>
            <a:lvl1pPr marL="168523" indent="-3423" algn="l" rtl="0">
              <a:defRPr sz="28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7" name="Shape 37"/>
          <p:cNvSpPr txBox="1">
            <a:spLocks noGrp="1"/>
          </p:cNvSpPr>
          <p:nvPr>
            <p:ph type="sldNum" idx="12"/>
          </p:nvPr>
        </p:nvSpPr>
        <p:spPr>
          <a:xfrm>
            <a:off x="1" y="6569078"/>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457200" y="1752600"/>
            <a:ext cx="8381999"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Shape 40"/>
          <p:cNvSpPr/>
          <p:nvPr/>
        </p:nvSpPr>
        <p:spPr>
          <a:xfrm>
            <a:off x="0" y="0"/>
            <a:ext cx="2819400" cy="1216025"/>
          </a:xfrm>
          <a:prstGeom prst="rect">
            <a:avLst/>
          </a:prstGeom>
          <a:blipFill>
            <a:blip r:embed="rId8"/>
            <a:stretch>
              <a:fillRect/>
            </a:stretch>
          </a:blipFill>
        </p:spPr>
      </p:sp>
      <p:sp>
        <p:nvSpPr>
          <p:cNvPr id="41" name="Shape 41"/>
          <p:cNvSpPr/>
          <p:nvPr/>
        </p:nvSpPr>
        <p:spPr>
          <a:xfrm>
            <a:off x="0" y="1219200"/>
            <a:ext cx="9144000" cy="152399"/>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42" name="Shape 42"/>
          <p:cNvSpPr/>
          <p:nvPr/>
        </p:nvSpPr>
        <p:spPr>
          <a:xfrm>
            <a:off x="0" y="1447800"/>
            <a:ext cx="9144000" cy="152399"/>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endParaRPr/>
          </a:p>
        </p:txBody>
      </p:sp>
      <p:sp>
        <p:nvSpPr>
          <p:cNvPr id="43" name="Shape 43"/>
          <p:cNvSpPr/>
          <p:nvPr/>
        </p:nvSpPr>
        <p:spPr>
          <a:xfrm>
            <a:off x="0" y="0"/>
            <a:ext cx="9144000" cy="6858000"/>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44" name="Shape 44"/>
          <p:cNvSpPr txBox="1">
            <a:spLocks noGrp="1"/>
          </p:cNvSpPr>
          <p:nvPr>
            <p:ph type="sldNum" idx="12"/>
          </p:nvPr>
        </p:nvSpPr>
        <p:spPr>
          <a:xfrm>
            <a:off x="0" y="6569075"/>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Shape 71"/>
          <p:cNvSpPr/>
          <p:nvPr/>
        </p:nvSpPr>
        <p:spPr>
          <a:xfrm>
            <a:off x="0" y="1"/>
            <a:ext cx="2819400" cy="1216152"/>
          </a:xfrm>
          <a:prstGeom prst="rect">
            <a:avLst/>
          </a:prstGeom>
          <a:blipFill>
            <a:blip r:embed="rId3"/>
            <a:stretch>
              <a:fillRect/>
            </a:stretch>
          </a:blipFill>
        </p:spPr>
      </p:sp>
      <p:sp>
        <p:nvSpPr>
          <p:cNvPr id="72" name="Shape 72"/>
          <p:cNvSpPr/>
          <p:nvPr/>
        </p:nvSpPr>
        <p:spPr>
          <a:xfrm>
            <a:off x="0" y="1219200"/>
            <a:ext cx="9144000" cy="152399"/>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73" name="Shape 73"/>
          <p:cNvSpPr/>
          <p:nvPr/>
        </p:nvSpPr>
        <p:spPr>
          <a:xfrm>
            <a:off x="0" y="1447800"/>
            <a:ext cx="9144000" cy="152399"/>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endParaRPr/>
          </a:p>
        </p:txBody>
      </p:sp>
      <p:sp>
        <p:nvSpPr>
          <p:cNvPr id="74" name="Shape 74"/>
          <p:cNvSpPr/>
          <p:nvPr/>
        </p:nvSpPr>
        <p:spPr>
          <a:xfrm>
            <a:off x="0" y="0"/>
            <a:ext cx="9144000" cy="6858000"/>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75" name="Shape 75"/>
          <p:cNvSpPr txBox="1">
            <a:spLocks noGrp="1"/>
          </p:cNvSpPr>
          <p:nvPr>
            <p:ph type="sldNum" idx="12"/>
          </p:nvPr>
        </p:nvSpPr>
        <p:spPr>
          <a:xfrm>
            <a:off x="1" y="6569078"/>
            <a:ext cx="609599" cy="288925"/>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p:nvPr/>
        </p:nvSpPr>
        <p:spPr>
          <a:xfrm>
            <a:off x="0" y="0"/>
            <a:ext cx="2819399" cy="1216024"/>
          </a:xfrm>
          <a:prstGeom prst="rect">
            <a:avLst/>
          </a:prstGeom>
          <a:blipFill>
            <a:blip r:embed="rId8"/>
            <a:stretch>
              <a:fillRect/>
            </a:stretch>
          </a:blipFill>
        </p:spPr>
      </p:sp>
      <p:sp>
        <p:nvSpPr>
          <p:cNvPr id="82" name="Shape 82"/>
          <p:cNvSpPr/>
          <p:nvPr/>
        </p:nvSpPr>
        <p:spPr>
          <a:xfrm>
            <a:off x="0" y="1219200"/>
            <a:ext cx="9144000" cy="152399"/>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83" name="Shape 83"/>
          <p:cNvSpPr/>
          <p:nvPr/>
        </p:nvSpPr>
        <p:spPr>
          <a:xfrm>
            <a:off x="0" y="1447800"/>
            <a:ext cx="9144000" cy="152399"/>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endParaRPr/>
          </a:p>
        </p:txBody>
      </p:sp>
      <p:sp>
        <p:nvSpPr>
          <p:cNvPr id="84" name="Shape 84"/>
          <p:cNvSpPr/>
          <p:nvPr/>
        </p:nvSpPr>
        <p:spPr>
          <a:xfrm>
            <a:off x="0" y="0"/>
            <a:ext cx="9144000" cy="6858000"/>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85" name="Shape 85"/>
          <p:cNvSpPr txBox="1">
            <a:spLocks noGrp="1"/>
          </p:cNvSpPr>
          <p:nvPr>
            <p:ph type="sldNum" idx="12"/>
          </p:nvPr>
        </p:nvSpPr>
        <p:spPr>
          <a:xfrm>
            <a:off x="0" y="6569075"/>
            <a:ext cx="609599" cy="288899"/>
          </a:xfrm>
          <a:prstGeom prst="rect">
            <a:avLst/>
          </a:prstGeom>
          <a:noFill/>
          <a:ln>
            <a:noFill/>
          </a:ln>
        </p:spPr>
        <p:txBody>
          <a:bodyPr lIns="91425" tIns="91425" rIns="91425" bIns="91425" anchor="t" anchorCtr="0"/>
          <a:lstStyle>
            <a:lvl1pPr marL="0" marR="0" indent="0" algn="ctr" rtl="0">
              <a:defRPr sz="1400" b="0" i="0" u="none" strike="noStrike" cap="none" baseline="0">
                <a:solidFill>
                  <a:srgbClr val="000000"/>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64" name="Shape 16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213" name="Shape 213"/>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2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262" name="Shape 262"/>
          <p:cNvSpPr txBox="1">
            <a:spLocks noGrp="1"/>
          </p:cNvSpPr>
          <p:nvPr>
            <p:ph type="body" idx="1"/>
          </p:nvPr>
        </p:nvSpPr>
        <p:spPr>
          <a:xfrm>
            <a:off x="457200" y="1600200"/>
            <a:ext cx="8229600" cy="4967599"/>
          </a:xfrm>
          <a:prstGeom prst="rect">
            <a:avLst/>
          </a:prstGeom>
        </p:spPr>
        <p:txBody>
          <a:bodyPr lIns="91425" tIns="91425" rIns="91425" bIns="91425" anchor="t" anchorCtr="0"/>
          <a:lstStyle>
            <a:lvl1pPr marL="342900" indent="-152400">
              <a:spcBef>
                <a:spcPts val="600"/>
              </a:spcBef>
              <a:buSzPct val="100000"/>
              <a:defRPr sz="3000"/>
            </a:lvl1pPr>
            <a:lvl2pPr marL="742950" indent="-133350">
              <a:spcBef>
                <a:spcPts val="480"/>
              </a:spcBef>
              <a:buSzPct val="100000"/>
              <a:defRPr sz="2400"/>
            </a:lvl2pPr>
            <a:lvl3pPr marL="1143000" indent="-76200">
              <a:spcBef>
                <a:spcPts val="480"/>
              </a:spcBef>
              <a:buSzPct val="100000"/>
              <a:defRPr sz="2400"/>
            </a:lvl3pPr>
            <a:lvl4pPr marL="1600200" indent="-114300">
              <a:spcBef>
                <a:spcPts val="360"/>
              </a:spcBef>
              <a:buSzPct val="100000"/>
              <a:defRPr sz="1800"/>
            </a:lvl4pPr>
            <a:lvl5pPr marL="2057400" indent="-114300">
              <a:spcBef>
                <a:spcPts val="360"/>
              </a:spcBef>
              <a:buSzPct val="100000"/>
              <a:defRPr sz="1800"/>
            </a:lvl5pPr>
            <a:lvl6pPr marL="2514600" indent="-114300">
              <a:spcBef>
                <a:spcPts val="360"/>
              </a:spcBef>
              <a:buSzPct val="100000"/>
              <a:defRPr sz="1800"/>
            </a:lvl6pPr>
            <a:lvl7pPr marL="2971800" indent="-114300">
              <a:spcBef>
                <a:spcPts val="360"/>
              </a:spcBef>
              <a:buSzPct val="100000"/>
              <a:defRPr sz="1800"/>
            </a:lvl7pPr>
            <a:lvl8pPr marL="3429000" indent="-114300">
              <a:spcBef>
                <a:spcPts val="360"/>
              </a:spcBef>
              <a:buSzPct val="100000"/>
              <a:defRPr sz="1800"/>
            </a:lvl8pPr>
            <a:lvl9pPr marL="3886200" indent="-114300">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284" name="Shape 284"/>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pta.org/content.cfm?ItemNumber=290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education.ohio.gov/Parents" TargetMode="External"/><Relationship Id="rId4" Type="http://schemas.openxmlformats.org/officeDocument/2006/relationships/hyperlink" Target="http://ca539dfd55636c55e922-fd4c048d1c793e15a27f954b34a49d25.r49.cf1.rackcdn.com/PARCCParentGuideBrochure(Final%20Web).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spra.org/commoncore/inde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basa-ohio.org/Legislativ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ctrTitle"/>
          </p:nvPr>
        </p:nvSpPr>
        <p:spPr>
          <a:xfrm>
            <a:off x="281725" y="1607699"/>
            <a:ext cx="8763000" cy="1602900"/>
          </a:xfrm>
          <a:prstGeom prst="rect">
            <a:avLst/>
          </a:prstGeom>
          <a:noFill/>
          <a:ln>
            <a:noFill/>
          </a:ln>
        </p:spPr>
        <p:txBody>
          <a:bodyPr lIns="91350" tIns="45675" rIns="91350" bIns="45675" anchor="b" anchorCtr="0">
            <a:noAutofit/>
          </a:bodyPr>
          <a:lstStyle/>
          <a:p>
            <a:pPr marL="0" marR="0" lvl="0" indent="0" rtl="0">
              <a:lnSpc>
                <a:spcPct val="100000"/>
              </a:lnSpc>
              <a:spcBef>
                <a:spcPts val="0"/>
              </a:spcBef>
              <a:spcAft>
                <a:spcPts val="0"/>
              </a:spcAft>
              <a:buClr>
                <a:schemeClr val="dk2"/>
              </a:buClr>
              <a:buSzPct val="25000"/>
              <a:buFont typeface="Verdana"/>
              <a:buNone/>
            </a:pPr>
            <a:r>
              <a:rPr lang="en" sz="3000">
                <a:solidFill>
                  <a:srgbClr val="0070C0"/>
                </a:solidFill>
                <a:latin typeface="Verdana"/>
                <a:ea typeface="Verdana"/>
                <a:cs typeface="Verdana"/>
                <a:sym typeface="Verdana"/>
              </a:rPr>
              <a:t>Ohio’s Next Generation Assessments and New Learning Standards - Meeting the Needs of Diverse Learners</a:t>
            </a:r>
          </a:p>
        </p:txBody>
      </p:sp>
      <p:sp>
        <p:nvSpPr>
          <p:cNvPr id="310" name="Shape 310"/>
          <p:cNvSpPr txBox="1">
            <a:spLocks noGrp="1"/>
          </p:cNvSpPr>
          <p:nvPr>
            <p:ph type="subTitle" idx="1"/>
          </p:nvPr>
        </p:nvSpPr>
        <p:spPr>
          <a:xfrm>
            <a:off x="514800" y="3210600"/>
            <a:ext cx="8114399" cy="2152200"/>
          </a:xfrm>
          <a:prstGeom prst="rect">
            <a:avLst/>
          </a:prstGeom>
          <a:noFill/>
          <a:ln>
            <a:noFill/>
          </a:ln>
        </p:spPr>
        <p:txBody>
          <a:bodyPr lIns="45675" tIns="45675" rIns="45675" bIns="45675" anchor="t" anchorCtr="0">
            <a:noAutofit/>
          </a:bodyPr>
          <a:lstStyle/>
          <a:p>
            <a:pPr marL="0" marR="63955" lvl="0" indent="0" algn="l" rtl="0">
              <a:lnSpc>
                <a:spcPct val="100000"/>
              </a:lnSpc>
              <a:spcBef>
                <a:spcPts val="400"/>
              </a:spcBef>
              <a:spcAft>
                <a:spcPts val="0"/>
              </a:spcAft>
              <a:buClr>
                <a:schemeClr val="accent1"/>
              </a:buClr>
              <a:buSzPct val="25000"/>
              <a:buFont typeface="Verdana"/>
              <a:buNone/>
            </a:pPr>
            <a:r>
              <a:rPr lang="en" sz="2700">
                <a:latin typeface="Verdana"/>
                <a:ea typeface="Verdana"/>
                <a:cs typeface="Verdana"/>
                <a:sym typeface="Verdana"/>
              </a:rPr>
              <a:t>
</a:t>
            </a:r>
          </a:p>
          <a:p>
            <a:endParaRPr lang="en" sz="2700">
              <a:latin typeface="Verdana"/>
              <a:ea typeface="Verdana"/>
              <a:cs typeface="Verdana"/>
              <a:sym typeface="Verdana"/>
            </a:endParaRPr>
          </a:p>
          <a:p>
            <a:endParaRPr lang="en" sz="2700">
              <a:latin typeface="Verdana"/>
              <a:ea typeface="Verdana"/>
              <a:cs typeface="Verdana"/>
              <a:sym typeface="Verdana"/>
            </a:endParaRPr>
          </a:p>
          <a:p>
            <a:pPr marL="0" marR="63955" lvl="0" indent="0" algn="l" rtl="0">
              <a:lnSpc>
                <a:spcPct val="100000"/>
              </a:lnSpc>
              <a:spcBef>
                <a:spcPts val="400"/>
              </a:spcBef>
              <a:spcAft>
                <a:spcPts val="0"/>
              </a:spcAft>
              <a:buClr>
                <a:schemeClr val="accent1"/>
              </a:buClr>
              <a:buSzPct val="25000"/>
              <a:buFont typeface="Verdana"/>
              <a:buNone/>
            </a:pPr>
            <a:r>
              <a:rPr lang="en" sz="2700">
                <a:latin typeface="Verdana"/>
                <a:ea typeface="Verdana"/>
                <a:cs typeface="Verdana"/>
                <a:sym typeface="Verdana"/>
              </a:rPr>
              <a:t>Pupil Services Directors Meeting</a:t>
            </a:r>
          </a:p>
          <a:p>
            <a:pPr marL="0" marR="63956" lvl="0" indent="0" algn="l" rtl="0">
              <a:lnSpc>
                <a:spcPct val="100000"/>
              </a:lnSpc>
              <a:spcBef>
                <a:spcPts val="400"/>
              </a:spcBef>
              <a:spcAft>
                <a:spcPts val="0"/>
              </a:spcAft>
              <a:buClr>
                <a:schemeClr val="accent1"/>
              </a:buClr>
              <a:buSzPct val="25000"/>
              <a:buFont typeface="Verdana"/>
              <a:buNone/>
            </a:pPr>
            <a:r>
              <a:rPr lang="en" sz="2700">
                <a:latin typeface="Verdana"/>
                <a:ea typeface="Verdana"/>
                <a:cs typeface="Verdana"/>
                <a:sym typeface="Verdana"/>
              </a:rPr>
              <a:t>Dec. 13, 2013</a:t>
            </a:r>
          </a:p>
          <a:p>
            <a:endParaRPr lang="en" sz="2700">
              <a:latin typeface="Verdana"/>
              <a:ea typeface="Verdana"/>
              <a:cs typeface="Verdana"/>
              <a:sym typeface="Verdana"/>
            </a:endParaRPr>
          </a:p>
          <a:p>
            <a:endParaRPr lang="en" sz="2700">
              <a:latin typeface="Verdana"/>
              <a:ea typeface="Verdana"/>
              <a:cs typeface="Verdana"/>
              <a:sym typeface="Verdana"/>
            </a:endParaRPr>
          </a:p>
        </p:txBody>
      </p:sp>
      <p:sp>
        <p:nvSpPr>
          <p:cNvPr id="311" name="Shape 311"/>
          <p:cNvSpPr/>
          <p:nvPr/>
        </p:nvSpPr>
        <p:spPr>
          <a:xfrm>
            <a:off x="6848025" y="4866975"/>
            <a:ext cx="1781174" cy="1563687"/>
          </a:xfrm>
          <a:prstGeom prst="rect">
            <a:avLst/>
          </a:prstGeom>
          <a:blipFill>
            <a:blip r:embed="rId3"/>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198438"/>
            <a:ext cx="8229600" cy="868499"/>
          </a:xfrm>
          <a:prstGeom prst="rect">
            <a:avLst/>
          </a:prstGeom>
        </p:spPr>
        <p:txBody>
          <a:bodyPr lIns="91425" tIns="91425" rIns="91425" bIns="91425" anchor="ctr" anchorCtr="0">
            <a:noAutofit/>
          </a:bodyPr>
          <a:lstStyle/>
          <a:p>
            <a:pPr>
              <a:buNone/>
            </a:pPr>
            <a:r>
              <a:rPr lang="en"/>
              <a:t>Prototype Questions</a:t>
            </a:r>
          </a:p>
        </p:txBody>
      </p:sp>
      <p:sp>
        <p:nvSpPr>
          <p:cNvPr id="379" name="Shape 379"/>
          <p:cNvSpPr/>
          <p:nvPr/>
        </p:nvSpPr>
        <p:spPr>
          <a:xfrm>
            <a:off x="4708103" y="1194612"/>
            <a:ext cx="4025716" cy="2961995"/>
          </a:xfrm>
          <a:prstGeom prst="rect">
            <a:avLst/>
          </a:prstGeom>
          <a:blipFill>
            <a:blip r:embed="rId3"/>
            <a:stretch>
              <a:fillRect/>
            </a:stretch>
          </a:blipFill>
          <a:ln>
            <a:noFill/>
          </a:ln>
        </p:spPr>
      </p:sp>
      <p:sp>
        <p:nvSpPr>
          <p:cNvPr id="380" name="Shape 380"/>
          <p:cNvSpPr/>
          <p:nvPr/>
        </p:nvSpPr>
        <p:spPr>
          <a:xfrm>
            <a:off x="320290" y="1378194"/>
            <a:ext cx="3651720" cy="2195265"/>
          </a:xfrm>
          <a:prstGeom prst="rect">
            <a:avLst/>
          </a:prstGeom>
          <a:blipFill>
            <a:blip r:embed="rId4"/>
            <a:stretch>
              <a:fillRect/>
            </a:stretch>
          </a:blipFill>
          <a:ln>
            <a:noFill/>
          </a:ln>
        </p:spPr>
      </p:sp>
      <p:sp>
        <p:nvSpPr>
          <p:cNvPr id="381" name="Shape 381"/>
          <p:cNvSpPr/>
          <p:nvPr/>
        </p:nvSpPr>
        <p:spPr>
          <a:xfrm>
            <a:off x="837682" y="3785833"/>
            <a:ext cx="3446829" cy="2449791"/>
          </a:xfrm>
          <a:prstGeom prst="rect">
            <a:avLst/>
          </a:prstGeom>
          <a:blipFill>
            <a:blip r:embed="rId5"/>
            <a:stretch>
              <a:fillRect/>
            </a:stretch>
          </a:blipFill>
          <a:ln>
            <a:noFill/>
          </a:ln>
        </p:spPr>
      </p:sp>
      <p:sp>
        <p:nvSpPr>
          <p:cNvPr id="382" name="Shape 382"/>
          <p:cNvSpPr/>
          <p:nvPr/>
        </p:nvSpPr>
        <p:spPr>
          <a:xfrm>
            <a:off x="5015312" y="4415096"/>
            <a:ext cx="3718507" cy="1820529"/>
          </a:xfrm>
          <a:prstGeom prst="rect">
            <a:avLst/>
          </a:prstGeom>
          <a:blipFill>
            <a:blip r:embed="rId6"/>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124243"/>
            <a:ext cx="8229600" cy="566100"/>
          </a:xfrm>
          <a:prstGeom prst="rect">
            <a:avLst/>
          </a:prstGeom>
        </p:spPr>
        <p:txBody>
          <a:bodyPr lIns="91425" tIns="91425" rIns="91425" bIns="91425" anchor="b" anchorCtr="0">
            <a:noAutofit/>
          </a:bodyPr>
          <a:lstStyle/>
          <a:p>
            <a:pPr algn="ctr">
              <a:buNone/>
            </a:pPr>
            <a:r>
              <a:rPr lang="en"/>
              <a:t>PARCC Assessment 101</a:t>
            </a:r>
          </a:p>
        </p:txBody>
      </p:sp>
      <p:sp>
        <p:nvSpPr>
          <p:cNvPr id="388" name="Shape 388"/>
          <p:cNvSpPr txBox="1">
            <a:spLocks noGrp="1"/>
          </p:cNvSpPr>
          <p:nvPr>
            <p:ph type="body" idx="1"/>
          </p:nvPr>
        </p:nvSpPr>
        <p:spPr>
          <a:xfrm>
            <a:off x="128550" y="690350"/>
            <a:ext cx="4323300" cy="5877300"/>
          </a:xfrm>
          <a:prstGeom prst="rect">
            <a:avLst/>
          </a:prstGeom>
        </p:spPr>
        <p:txBody>
          <a:bodyPr lIns="91425" tIns="91425" rIns="91425" bIns="91425" anchor="t" anchorCtr="0">
            <a:noAutofit/>
          </a:bodyPr>
          <a:lstStyle/>
          <a:p>
            <a:pPr lvl="0" algn="ctr" rtl="0">
              <a:buNone/>
            </a:pPr>
            <a:r>
              <a:rPr lang="en"/>
              <a:t>ELA Performance Based Assessment (PBA)</a:t>
            </a:r>
          </a:p>
          <a:p>
            <a:pPr marL="457200" lvl="0" indent="-419100" rtl="0">
              <a:buClr>
                <a:srgbClr val="000000"/>
              </a:buClr>
              <a:buSzPct val="100000"/>
              <a:buFont typeface="Arial"/>
              <a:buChar char="❖"/>
            </a:pPr>
            <a:r>
              <a:rPr lang="en"/>
              <a:t>Research Simulation Task</a:t>
            </a:r>
          </a:p>
          <a:p>
            <a:pPr marL="457200" lvl="0" indent="-419100" rtl="0">
              <a:buClr>
                <a:srgbClr val="000000"/>
              </a:buClr>
              <a:buSzPct val="100000"/>
              <a:buFont typeface="Arial"/>
              <a:buChar char="❖"/>
            </a:pPr>
            <a:r>
              <a:rPr lang="en"/>
              <a:t>Literary Analysis Task</a:t>
            </a:r>
          </a:p>
          <a:p>
            <a:pPr marL="457200" lvl="0" indent="-419100" rtl="0">
              <a:buClr>
                <a:srgbClr val="000000"/>
              </a:buClr>
              <a:buSzPct val="100000"/>
              <a:buFont typeface="Arial"/>
              <a:buChar char="❖"/>
            </a:pPr>
            <a:r>
              <a:rPr lang="en"/>
              <a:t>Narrative Task</a:t>
            </a:r>
          </a:p>
          <a:p>
            <a:pPr marL="914400" lvl="1" indent="-381000" rtl="0">
              <a:buClr>
                <a:srgbClr val="000000"/>
              </a:buClr>
              <a:buSzPct val="80000"/>
              <a:buFont typeface="Arial"/>
              <a:buChar char="➢"/>
            </a:pPr>
            <a:r>
              <a:rPr lang="en"/>
              <a:t>Read Multiple Texts</a:t>
            </a:r>
          </a:p>
          <a:p>
            <a:pPr marL="914400" lvl="1" indent="-381000" rtl="0">
              <a:buClr>
                <a:srgbClr val="000000"/>
              </a:buClr>
              <a:buSzPct val="80000"/>
              <a:buFont typeface="Arial"/>
              <a:buChar char="➢"/>
            </a:pPr>
            <a:r>
              <a:rPr lang="en"/>
              <a:t>Focus on comprehension using vocab and short answer questions</a:t>
            </a:r>
          </a:p>
          <a:p>
            <a:pPr marL="914400" lvl="1" indent="-381000" rtl="0">
              <a:buClr>
                <a:srgbClr val="000000"/>
              </a:buClr>
              <a:buSzPct val="80000"/>
              <a:buFont typeface="Arial"/>
              <a:buChar char="➢"/>
            </a:pPr>
            <a:r>
              <a:rPr lang="en"/>
              <a:t>Write an evidence based essay</a:t>
            </a:r>
          </a:p>
          <a:p>
            <a:endParaRPr lang="en"/>
          </a:p>
          <a:p>
            <a:endParaRPr lang="en"/>
          </a:p>
          <a:p>
            <a:endParaRPr lang="en"/>
          </a:p>
        </p:txBody>
      </p:sp>
      <p:sp>
        <p:nvSpPr>
          <p:cNvPr id="389" name="Shape 389"/>
          <p:cNvSpPr txBox="1">
            <a:spLocks noGrp="1"/>
          </p:cNvSpPr>
          <p:nvPr>
            <p:ph type="body" idx="2"/>
          </p:nvPr>
        </p:nvSpPr>
        <p:spPr>
          <a:xfrm>
            <a:off x="4580025" y="690675"/>
            <a:ext cx="4323300" cy="5877300"/>
          </a:xfrm>
          <a:prstGeom prst="rect">
            <a:avLst/>
          </a:prstGeom>
        </p:spPr>
        <p:txBody>
          <a:bodyPr lIns="91425" tIns="91425" rIns="91425" bIns="91425" anchor="t" anchorCtr="0">
            <a:noAutofit/>
          </a:bodyPr>
          <a:lstStyle/>
          <a:p>
            <a:pPr lvl="0" algn="ctr" rtl="0">
              <a:buNone/>
            </a:pPr>
            <a:r>
              <a:rPr lang="en"/>
              <a:t>ELA End of Year Exam (EOY)</a:t>
            </a:r>
          </a:p>
          <a:p>
            <a:endParaRPr lang="en"/>
          </a:p>
          <a:p>
            <a:pPr marL="457200" lvl="0" indent="-419100" rtl="0">
              <a:buClr>
                <a:srgbClr val="000000"/>
              </a:buClr>
              <a:buSzPct val="100000"/>
              <a:buFont typeface="Arial"/>
              <a:buChar char="❖"/>
            </a:pPr>
            <a:r>
              <a:rPr lang="en"/>
              <a:t>Include 4-5 texts both Info and Literary</a:t>
            </a:r>
          </a:p>
          <a:p>
            <a:pPr marL="914400" lvl="1" indent="-381000" rtl="0">
              <a:buClr>
                <a:srgbClr val="000000"/>
              </a:buClr>
              <a:buSzPct val="80000"/>
              <a:buFont typeface="Arial"/>
              <a:buChar char="➢"/>
            </a:pPr>
            <a:r>
              <a:rPr lang="en"/>
              <a:t>Short answer comprehension questions</a:t>
            </a:r>
          </a:p>
          <a:p>
            <a:pPr marL="914400" lvl="1" indent="-381000" rtl="0">
              <a:buClr>
                <a:srgbClr val="000000"/>
              </a:buClr>
              <a:buSzPct val="80000"/>
              <a:buFont typeface="Arial"/>
              <a:buChar char="➢"/>
            </a:pPr>
            <a:r>
              <a:rPr lang="en"/>
              <a:t>Vocabulary questions</a:t>
            </a:r>
          </a:p>
          <a:p>
            <a:pPr marL="914400" lvl="1" indent="-381000">
              <a:buClr>
                <a:srgbClr val="000000"/>
              </a:buClr>
              <a:buSzPct val="80000"/>
              <a:buFont typeface="Arial"/>
              <a:buChar char="➢"/>
            </a:pPr>
            <a:r>
              <a:rPr lang="en"/>
              <a:t>Info text will be science, social studies,technical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188044"/>
            <a:ext cx="8229600" cy="618000"/>
          </a:xfrm>
          <a:prstGeom prst="rect">
            <a:avLst/>
          </a:prstGeom>
        </p:spPr>
        <p:txBody>
          <a:bodyPr lIns="91425" tIns="91425" rIns="91425" bIns="91425" anchor="b" anchorCtr="0">
            <a:noAutofit/>
          </a:bodyPr>
          <a:lstStyle/>
          <a:p>
            <a:pPr algn="ctr">
              <a:buNone/>
            </a:pPr>
            <a:r>
              <a:rPr lang="en"/>
              <a:t>PARCC Assessment 101</a:t>
            </a:r>
          </a:p>
        </p:txBody>
      </p:sp>
      <p:sp>
        <p:nvSpPr>
          <p:cNvPr id="395" name="Shape 395"/>
          <p:cNvSpPr txBox="1">
            <a:spLocks noGrp="1"/>
          </p:cNvSpPr>
          <p:nvPr>
            <p:ph type="body" idx="1"/>
          </p:nvPr>
        </p:nvSpPr>
        <p:spPr>
          <a:xfrm>
            <a:off x="457200" y="806050"/>
            <a:ext cx="3994500" cy="5761800"/>
          </a:xfrm>
          <a:prstGeom prst="rect">
            <a:avLst/>
          </a:prstGeom>
        </p:spPr>
        <p:txBody>
          <a:bodyPr lIns="91425" tIns="91425" rIns="91425" bIns="91425" anchor="t" anchorCtr="0">
            <a:noAutofit/>
          </a:bodyPr>
          <a:lstStyle/>
          <a:p>
            <a:pPr lvl="0" algn="ctr" rtl="0">
              <a:buNone/>
            </a:pPr>
            <a:r>
              <a:rPr lang="en"/>
              <a:t>Math Performance Based Assessment (PBA)</a:t>
            </a:r>
          </a:p>
          <a:p>
            <a:pPr marL="457200" lvl="0" indent="-419100" rtl="0">
              <a:buClr>
                <a:srgbClr val="000000"/>
              </a:buClr>
              <a:buSzPct val="100000"/>
              <a:buFont typeface="Arial"/>
              <a:buChar char="❖"/>
            </a:pPr>
            <a:r>
              <a:rPr lang="en"/>
              <a:t>Short Response</a:t>
            </a:r>
          </a:p>
          <a:p>
            <a:pPr marL="457200" lvl="0" indent="-419100" rtl="0">
              <a:buClr>
                <a:srgbClr val="000000"/>
              </a:buClr>
              <a:buSzPct val="100000"/>
              <a:buFont typeface="Arial"/>
              <a:buChar char="❖"/>
            </a:pPr>
            <a:r>
              <a:rPr lang="en"/>
              <a:t>Extended Response</a:t>
            </a:r>
          </a:p>
          <a:p>
            <a:pPr marL="914400" lvl="1" indent="-381000" rtl="0">
              <a:buClr>
                <a:srgbClr val="000000"/>
              </a:buClr>
              <a:buSzPct val="80000"/>
              <a:buFont typeface="Arial"/>
              <a:buChar char="➢"/>
            </a:pPr>
            <a:r>
              <a:rPr lang="en"/>
              <a:t>Focus on mathematical practices</a:t>
            </a:r>
          </a:p>
          <a:p>
            <a:pPr marL="914400" lvl="1" indent="-381000">
              <a:buClr>
                <a:srgbClr val="000000"/>
              </a:buClr>
              <a:buSzPct val="80000"/>
              <a:buFont typeface="Arial"/>
              <a:buChar char="➢"/>
            </a:pPr>
            <a:r>
              <a:rPr lang="en"/>
              <a:t>applications of skills and practices to solve problems focusing on modeling, reasoning and precision.</a:t>
            </a:r>
          </a:p>
        </p:txBody>
      </p:sp>
      <p:sp>
        <p:nvSpPr>
          <p:cNvPr id="396" name="Shape 396"/>
          <p:cNvSpPr txBox="1">
            <a:spLocks noGrp="1"/>
          </p:cNvSpPr>
          <p:nvPr>
            <p:ph type="body" idx="2"/>
          </p:nvPr>
        </p:nvSpPr>
        <p:spPr>
          <a:xfrm>
            <a:off x="4692275" y="806100"/>
            <a:ext cx="3994500" cy="5761800"/>
          </a:xfrm>
          <a:prstGeom prst="rect">
            <a:avLst/>
          </a:prstGeom>
        </p:spPr>
        <p:txBody>
          <a:bodyPr lIns="91425" tIns="91425" rIns="91425" bIns="91425" anchor="t" anchorCtr="0">
            <a:noAutofit/>
          </a:bodyPr>
          <a:lstStyle/>
          <a:p>
            <a:pPr lvl="0" algn="ctr" rtl="0">
              <a:buNone/>
            </a:pPr>
            <a:r>
              <a:rPr lang="en"/>
              <a:t>Math End of Year Exams (EOY)</a:t>
            </a:r>
          </a:p>
          <a:p>
            <a:endParaRPr lang="en"/>
          </a:p>
          <a:p>
            <a:pPr marL="457200" lvl="0" indent="-419100" rtl="0">
              <a:buClr>
                <a:srgbClr val="000000"/>
              </a:buClr>
              <a:buSzPct val="100000"/>
              <a:buFont typeface="Arial"/>
              <a:buChar char="❖"/>
            </a:pPr>
            <a:r>
              <a:rPr lang="en"/>
              <a:t>Short answer questions</a:t>
            </a:r>
          </a:p>
          <a:p>
            <a:pPr marL="914400" lvl="1" indent="-381000" rtl="0">
              <a:buClr>
                <a:srgbClr val="000000"/>
              </a:buClr>
              <a:buSzPct val="80000"/>
              <a:buFont typeface="Arial"/>
              <a:buChar char="➢"/>
            </a:pPr>
            <a:r>
              <a:rPr lang="en"/>
              <a:t>Focus on conceptual understanding</a:t>
            </a:r>
          </a:p>
          <a:p>
            <a:pPr marL="914400" lvl="1" indent="-381000" rtl="0">
              <a:buClr>
                <a:srgbClr val="000000"/>
              </a:buClr>
              <a:buSzPct val="80000"/>
              <a:buFont typeface="Arial"/>
              <a:buChar char="➢"/>
            </a:pPr>
            <a:r>
              <a:rPr lang="en"/>
              <a:t>Focus on procedural skills </a:t>
            </a:r>
          </a:p>
          <a:p>
            <a:pPr marL="914400" lvl="1" indent="-381000">
              <a:buClr>
                <a:srgbClr val="000000"/>
              </a:buClr>
              <a:buSzPct val="80000"/>
              <a:buFont typeface="Arial"/>
              <a:buChar char="➢"/>
            </a:pPr>
            <a:r>
              <a:rPr lang="en"/>
              <a:t>Focus on application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436350" y="204100"/>
            <a:ext cx="8271300" cy="881100"/>
          </a:xfrm>
          <a:prstGeom prst="rect">
            <a:avLst/>
          </a:prstGeom>
        </p:spPr>
        <p:txBody>
          <a:bodyPr lIns="91425" tIns="91425" rIns="91425" bIns="91425" anchor="ctr" anchorCtr="0">
            <a:noAutofit/>
          </a:bodyPr>
          <a:lstStyle/>
          <a:p>
            <a:pPr marL="168523" lvl="0" indent="-3423" algn="ctr" rtl="0">
              <a:buNone/>
            </a:pPr>
            <a:r>
              <a:rPr lang="en" sz="3600" b="1">
                <a:solidFill>
                  <a:schemeClr val="dk1"/>
                </a:solidFill>
                <a:latin typeface="Calibri"/>
                <a:ea typeface="Calibri"/>
                <a:cs typeface="Calibri"/>
                <a:sym typeface="Calibri"/>
              </a:rPr>
              <a:t>Performance Level Descriptors</a:t>
            </a:r>
          </a:p>
        </p:txBody>
      </p:sp>
      <p:sp>
        <p:nvSpPr>
          <p:cNvPr id="402" name="Shape 402"/>
          <p:cNvSpPr txBox="1"/>
          <p:nvPr/>
        </p:nvSpPr>
        <p:spPr>
          <a:xfrm>
            <a:off x="0" y="1971050"/>
            <a:ext cx="8815499" cy="3493800"/>
          </a:xfrm>
          <a:prstGeom prst="rect">
            <a:avLst/>
          </a:prstGeom>
        </p:spPr>
        <p:txBody>
          <a:bodyPr lIns="91425" tIns="91425" rIns="91425" bIns="91425" anchor="ctr" anchorCtr="0">
            <a:noAutofit/>
          </a:bodyPr>
          <a:lstStyle/>
          <a:p>
            <a:pPr lvl="0" rtl="0">
              <a:buNone/>
            </a:pPr>
            <a:r>
              <a:rPr lang="en" sz="2400">
                <a:solidFill>
                  <a:schemeClr val="dk1"/>
                </a:solidFill>
                <a:latin typeface="Calibri"/>
                <a:ea typeface="Calibri"/>
                <a:cs typeface="Calibri"/>
                <a:sym typeface="Calibri"/>
              </a:rPr>
              <a:t>PARCC will report students achievement using PLDs and scaled scores.</a:t>
            </a:r>
          </a:p>
          <a:p>
            <a:pPr lvl="0" rtl="0">
              <a:buNone/>
            </a:pPr>
            <a:r>
              <a:rPr lang="en" sz="2400">
                <a:solidFill>
                  <a:schemeClr val="dk1"/>
                </a:solidFill>
                <a:latin typeface="Calibri"/>
                <a:ea typeface="Calibri"/>
                <a:cs typeface="Calibri"/>
                <a:sym typeface="Calibri"/>
              </a:rPr>
              <a:t>In October 2012 PARCC established 5 performance levels</a:t>
            </a:r>
          </a:p>
          <a:p>
            <a:endParaRPr lang="en" sz="2400">
              <a:solidFill>
                <a:schemeClr val="dk1"/>
              </a:solidFill>
              <a:latin typeface="Calibri"/>
              <a:ea typeface="Calibri"/>
              <a:cs typeface="Calibri"/>
              <a:sym typeface="Calibri"/>
            </a:endParaRPr>
          </a:p>
          <a:p>
            <a:pPr marL="640594" lvl="1" indent="-183394" rtl="0">
              <a:buClr>
                <a:schemeClr val="dk1"/>
              </a:buClr>
              <a:buSzPct val="100694"/>
              <a:buFont typeface="Arial"/>
              <a:buChar char="•"/>
            </a:pPr>
            <a:r>
              <a:rPr lang="en" sz="2400">
                <a:solidFill>
                  <a:schemeClr val="dk1"/>
                </a:solidFill>
                <a:latin typeface="Calibri"/>
                <a:ea typeface="Calibri"/>
                <a:cs typeface="Calibri"/>
                <a:sym typeface="Calibri"/>
              </a:rPr>
              <a:t>Level 5: Students performing at this level demonstrate a </a:t>
            </a:r>
            <a:r>
              <a:rPr lang="en" sz="2400" b="1" u="sng">
                <a:solidFill>
                  <a:schemeClr val="dk1"/>
                </a:solidFill>
                <a:latin typeface="Calibri"/>
                <a:ea typeface="Calibri"/>
                <a:cs typeface="Calibri"/>
                <a:sym typeface="Calibri"/>
              </a:rPr>
              <a:t>distinguished</a:t>
            </a:r>
            <a:r>
              <a:rPr lang="en" sz="2400">
                <a:solidFill>
                  <a:schemeClr val="dk1"/>
                </a:solidFill>
                <a:latin typeface="Calibri"/>
                <a:ea typeface="Calibri"/>
                <a:cs typeface="Calibri"/>
                <a:sym typeface="Calibri"/>
              </a:rPr>
              <a:t> command of the knowledge, skills, and practices embodied by the Common Core State Standards assessed at their grade level.</a:t>
            </a:r>
          </a:p>
          <a:p>
            <a:pPr marL="640594" lvl="1" indent="-183394" rtl="0">
              <a:buClr>
                <a:schemeClr val="dk1"/>
              </a:buClr>
              <a:buSzPct val="100694"/>
              <a:buFont typeface="Arial"/>
              <a:buChar char="•"/>
            </a:pPr>
            <a:r>
              <a:rPr lang="en" sz="2400">
                <a:solidFill>
                  <a:schemeClr val="dk1"/>
                </a:solidFill>
                <a:latin typeface="Calibri"/>
                <a:ea typeface="Calibri"/>
                <a:cs typeface="Calibri"/>
                <a:sym typeface="Calibri"/>
              </a:rPr>
              <a:t>Level 4: </a:t>
            </a:r>
            <a:r>
              <a:rPr lang="en" sz="2400" b="1" u="sng">
                <a:solidFill>
                  <a:schemeClr val="dk1"/>
                </a:solidFill>
                <a:latin typeface="Calibri"/>
                <a:ea typeface="Calibri"/>
                <a:cs typeface="Calibri"/>
                <a:sym typeface="Calibri"/>
              </a:rPr>
              <a:t>Solid</a:t>
            </a:r>
            <a:r>
              <a:rPr lang="en" sz="2400">
                <a:solidFill>
                  <a:schemeClr val="dk1"/>
                </a:solidFill>
                <a:latin typeface="Calibri"/>
                <a:ea typeface="Calibri"/>
                <a:cs typeface="Calibri"/>
                <a:sym typeface="Calibri"/>
              </a:rPr>
              <a:t> command…</a:t>
            </a:r>
          </a:p>
          <a:p>
            <a:pPr marL="640594" lvl="1" indent="-183394" rtl="0">
              <a:buClr>
                <a:schemeClr val="dk1"/>
              </a:buClr>
              <a:buSzPct val="100694"/>
              <a:buFont typeface="Arial"/>
              <a:buChar char="•"/>
            </a:pPr>
            <a:r>
              <a:rPr lang="en" sz="2400">
                <a:solidFill>
                  <a:schemeClr val="dk1"/>
                </a:solidFill>
                <a:latin typeface="Calibri"/>
                <a:ea typeface="Calibri"/>
                <a:cs typeface="Calibri"/>
                <a:sym typeface="Calibri"/>
              </a:rPr>
              <a:t>Level 3: </a:t>
            </a:r>
            <a:r>
              <a:rPr lang="en" sz="2400" b="1" u="sng">
                <a:solidFill>
                  <a:schemeClr val="dk1"/>
                </a:solidFill>
                <a:latin typeface="Calibri"/>
                <a:ea typeface="Calibri"/>
                <a:cs typeface="Calibri"/>
                <a:sym typeface="Calibri"/>
              </a:rPr>
              <a:t>Moderate</a:t>
            </a:r>
            <a:r>
              <a:rPr lang="en" sz="2400">
                <a:solidFill>
                  <a:schemeClr val="dk1"/>
                </a:solidFill>
                <a:latin typeface="Calibri"/>
                <a:ea typeface="Calibri"/>
                <a:cs typeface="Calibri"/>
                <a:sym typeface="Calibri"/>
              </a:rPr>
              <a:t> command…</a:t>
            </a:r>
          </a:p>
          <a:p>
            <a:pPr marL="640594" lvl="1" indent="-183394" rtl="0">
              <a:buClr>
                <a:schemeClr val="dk1"/>
              </a:buClr>
              <a:buSzPct val="100694"/>
              <a:buFont typeface="Arial"/>
              <a:buChar char="•"/>
            </a:pPr>
            <a:r>
              <a:rPr lang="en" sz="2400">
                <a:solidFill>
                  <a:schemeClr val="dk1"/>
                </a:solidFill>
                <a:latin typeface="Calibri"/>
                <a:ea typeface="Calibri"/>
                <a:cs typeface="Calibri"/>
                <a:sym typeface="Calibri"/>
              </a:rPr>
              <a:t>Level 2: </a:t>
            </a:r>
            <a:r>
              <a:rPr lang="en" sz="2400" b="1" u="sng">
                <a:solidFill>
                  <a:schemeClr val="dk1"/>
                </a:solidFill>
                <a:latin typeface="Calibri"/>
                <a:ea typeface="Calibri"/>
                <a:cs typeface="Calibri"/>
                <a:sym typeface="Calibri"/>
              </a:rPr>
              <a:t>Partial</a:t>
            </a:r>
            <a:r>
              <a:rPr lang="en" sz="2400">
                <a:solidFill>
                  <a:schemeClr val="dk1"/>
                </a:solidFill>
                <a:latin typeface="Calibri"/>
                <a:ea typeface="Calibri"/>
                <a:cs typeface="Calibri"/>
                <a:sym typeface="Calibri"/>
              </a:rPr>
              <a:t> command…</a:t>
            </a:r>
          </a:p>
          <a:p>
            <a:pPr marL="640594" lvl="1" indent="-183394" rtl="0">
              <a:buClr>
                <a:schemeClr val="dk1"/>
              </a:buClr>
              <a:buSzPct val="100694"/>
              <a:buFont typeface="Arial"/>
              <a:buChar char="•"/>
            </a:pPr>
            <a:r>
              <a:rPr lang="en" sz="2400">
                <a:solidFill>
                  <a:schemeClr val="dk1"/>
                </a:solidFill>
                <a:latin typeface="Calibri"/>
                <a:ea typeface="Calibri"/>
                <a:cs typeface="Calibri"/>
                <a:sym typeface="Calibri"/>
              </a:rPr>
              <a:t>Level 1: </a:t>
            </a:r>
            <a:r>
              <a:rPr lang="en" sz="2400" b="1" u="sng">
                <a:solidFill>
                  <a:schemeClr val="dk1"/>
                </a:solidFill>
                <a:latin typeface="Calibri"/>
                <a:ea typeface="Calibri"/>
                <a:cs typeface="Calibri"/>
                <a:sym typeface="Calibri"/>
              </a:rPr>
              <a:t>Minimal</a:t>
            </a:r>
            <a:r>
              <a:rPr lang="en" sz="2400">
                <a:solidFill>
                  <a:schemeClr val="dk1"/>
                </a:solidFill>
                <a:latin typeface="Calibri"/>
                <a:ea typeface="Calibri"/>
                <a:cs typeface="Calibri"/>
                <a:sym typeface="Calibri"/>
              </a:rPr>
              <a:t> command…</a:t>
            </a:r>
          </a:p>
          <a:p>
            <a:pPr marL="808785" lvl="1" indent="-351585" rtl="0">
              <a:buClr>
                <a:schemeClr val="dk1"/>
              </a:buClr>
              <a:buSzPct val="100694"/>
              <a:buFont typeface="Arial"/>
              <a:buChar char="•"/>
            </a:pPr>
            <a:r>
              <a:rPr lang="en" sz="2400">
                <a:solidFill>
                  <a:srgbClr val="444444"/>
                </a:solidFill>
                <a:latin typeface="Calibri"/>
                <a:ea typeface="Calibri"/>
                <a:cs typeface="Calibri"/>
                <a:sym typeface="Calibri"/>
              </a:rPr>
              <a:t>Cut Scores will be determined in the Summer of 2015 using multiple stakeholders in the decision making process.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2819400" y="142926"/>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buClr>
                <a:schemeClr val="dk1"/>
              </a:buClr>
              <a:buSzPct val="25000"/>
              <a:buFont typeface="Calibri"/>
              <a:buNone/>
            </a:pPr>
            <a:r>
              <a:rPr lang="en" sz="2800" b="1" i="0" u="none" strike="noStrike" cap="none" baseline="0">
                <a:solidFill>
                  <a:schemeClr val="dk1"/>
                </a:solidFill>
                <a:latin typeface="Calibri"/>
                <a:ea typeface="Calibri"/>
                <a:cs typeface="Calibri"/>
                <a:sym typeface="Calibri"/>
              </a:rPr>
              <a:t>Looking at the PLDs</a:t>
            </a:r>
          </a:p>
        </p:txBody>
      </p:sp>
      <p:sp>
        <p:nvSpPr>
          <p:cNvPr id="408" name="Shape 408"/>
          <p:cNvSpPr txBox="1">
            <a:spLocks noGrp="1"/>
          </p:cNvSpPr>
          <p:nvPr>
            <p:ph type="sldNum" idx="12"/>
          </p:nvPr>
        </p:nvSpPr>
        <p:spPr>
          <a:xfrm>
            <a:off x="1" y="6569078"/>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sp>
        <p:nvSpPr>
          <p:cNvPr id="409" name="Shape 409"/>
          <p:cNvSpPr/>
          <p:nvPr/>
        </p:nvSpPr>
        <p:spPr>
          <a:xfrm>
            <a:off x="53664" y="3048000"/>
            <a:ext cx="784536" cy="1447800"/>
          </a:xfrm>
          <a:prstGeom prst="wedgeRectCallout">
            <a:avLst>
              <a:gd name="adj1" fmla="val 81529"/>
              <a:gd name="adj2" fmla="val -14844"/>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 sz="1000" b="0" i="0" u="none" strike="noStrike" cap="none" baseline="0">
                <a:solidFill>
                  <a:srgbClr val="000000"/>
                </a:solidFill>
                <a:latin typeface="Calibri"/>
                <a:ea typeface="Calibri"/>
                <a:cs typeface="Calibri"/>
                <a:sym typeface="Calibri"/>
              </a:rPr>
              <a:t>Gives the Conceptual Concept the PLD is based on </a:t>
            </a:r>
          </a:p>
        </p:txBody>
      </p:sp>
      <p:sp>
        <p:nvSpPr>
          <p:cNvPr id="410" name="Shape 410"/>
          <p:cNvSpPr/>
          <p:nvPr/>
        </p:nvSpPr>
        <p:spPr>
          <a:xfrm>
            <a:off x="1122217" y="1631300"/>
            <a:ext cx="7356764" cy="5189095"/>
          </a:xfrm>
          <a:prstGeom prst="rect">
            <a:avLst/>
          </a:prstGeom>
          <a:blipFill>
            <a:blip r:embed="rId3"/>
            <a:stretch>
              <a:fillRect/>
            </a:stretch>
          </a:blipFill>
        </p:spPr>
      </p:sp>
      <p:sp>
        <p:nvSpPr>
          <p:cNvPr id="411" name="Shape 411"/>
          <p:cNvSpPr/>
          <p:nvPr/>
        </p:nvSpPr>
        <p:spPr>
          <a:xfrm>
            <a:off x="380998" y="2163288"/>
            <a:ext cx="1752600" cy="533399"/>
          </a:xfrm>
          <a:prstGeom prst="wedgeRectCallout">
            <a:avLst>
              <a:gd name="adj1" fmla="val 71081"/>
              <a:gd name="adj2" fmla="val -11638"/>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 sz="1000" b="0" i="0" u="none" strike="noStrike" cap="none" baseline="0">
                <a:solidFill>
                  <a:srgbClr val="000000"/>
                </a:solidFill>
                <a:latin typeface="Calibri"/>
                <a:ea typeface="Calibri"/>
                <a:cs typeface="Calibri"/>
                <a:sym typeface="Calibri"/>
              </a:rPr>
              <a:t>Gives the Sub-Claim that the PLD is written for </a:t>
            </a:r>
          </a:p>
          <a:p>
            <a:pPr marL="0" marR="0" lvl="0" indent="0" algn="ctr" rtl="0">
              <a:buSzPct val="25000"/>
              <a:buNone/>
            </a:pPr>
            <a:r>
              <a:rPr lang="en" sz="1000" b="0" i="0" u="none" strike="noStrike" cap="none" baseline="0">
                <a:solidFill>
                  <a:srgbClr val="000000"/>
                </a:solidFill>
                <a:latin typeface="Calibri"/>
                <a:ea typeface="Calibri"/>
                <a:cs typeface="Calibri"/>
                <a:sym typeface="Calibri"/>
              </a:rPr>
              <a:t> (A-Major Content)</a:t>
            </a:r>
          </a:p>
        </p:txBody>
      </p:sp>
      <p:sp>
        <p:nvSpPr>
          <p:cNvPr id="412" name="Shape 412"/>
          <p:cNvSpPr/>
          <p:nvPr/>
        </p:nvSpPr>
        <p:spPr>
          <a:xfrm>
            <a:off x="6705600" y="1219200"/>
            <a:ext cx="2438399" cy="571500"/>
          </a:xfrm>
          <a:prstGeom prst="wedgeRectCallout">
            <a:avLst>
              <a:gd name="adj1" fmla="val 879"/>
              <a:gd name="adj2" fmla="val 203765"/>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 sz="1000" b="0" i="0" u="none" strike="noStrike" cap="none" baseline="0">
                <a:solidFill>
                  <a:srgbClr val="000000"/>
                </a:solidFill>
                <a:latin typeface="Calibri"/>
                <a:ea typeface="Calibri"/>
                <a:cs typeface="Calibri"/>
                <a:sym typeface="Calibri"/>
              </a:rPr>
              <a:t>Gives the PLD by performance level ranging from 2-5. Level 1 indicates  a range from no work shown to Minimal</a:t>
            </a:r>
            <a:r>
              <a:rPr lang="en" sz="1000" b="1" i="0" u="none" strike="noStrike" cap="none" baseline="0">
                <a:solidFill>
                  <a:srgbClr val="FF0000"/>
                </a:solidFill>
                <a:latin typeface="Calibri"/>
                <a:ea typeface="Calibri"/>
                <a:cs typeface="Calibri"/>
                <a:sym typeface="Calibri"/>
              </a:rPr>
              <a:t> </a:t>
            </a:r>
            <a:r>
              <a:rPr lang="en" sz="1000" b="0" i="0" u="none" strike="noStrike" cap="none" baseline="0">
                <a:solidFill>
                  <a:srgbClr val="000000"/>
                </a:solidFill>
                <a:latin typeface="Calibri"/>
                <a:ea typeface="Calibri"/>
                <a:cs typeface="Calibri"/>
                <a:sym typeface="Calibri"/>
              </a:rPr>
              <a:t>command</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Communicating Around Ohio’s Next Generation Assessments and New Learning Standards.</a:t>
            </a:r>
          </a:p>
        </p:txBody>
      </p:sp>
      <p:sp>
        <p:nvSpPr>
          <p:cNvPr id="419" name="Shape 419"/>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a:buNone/>
            </a:pPr>
            <a:r>
              <a:rPr lang="en"/>
              <a:t>Closing Information Gaps - Teachers, Parents, Community Members </a:t>
            </a:r>
          </a:p>
        </p:txBody>
      </p:sp>
      <p:sp>
        <p:nvSpPr>
          <p:cNvPr id="420" name="Shape 420"/>
          <p:cNvSpPr txBox="1"/>
          <p:nvPr/>
        </p:nvSpPr>
        <p:spPr>
          <a:xfrm>
            <a:off x="1291100" y="3925100"/>
            <a:ext cx="3657600" cy="457200"/>
          </a:xfrm>
          <a:prstGeom prst="rect">
            <a:avLst/>
          </a:prstGeom>
          <a:noFill/>
        </p:spPr>
        <p:txBody>
          <a:bodyPr lIns="91425" tIns="91425" rIns="91425" bIns="91425" anchor="t" anchorCtr="0">
            <a:noAutofit/>
          </a:bodyPr>
          <a:lstStyle/>
          <a:p>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270575" y="232550"/>
            <a:ext cx="8550599" cy="497999"/>
          </a:xfrm>
          <a:prstGeom prst="rect">
            <a:avLst/>
          </a:prstGeom>
        </p:spPr>
        <p:txBody>
          <a:bodyPr lIns="91425" tIns="91425" rIns="91425" bIns="91425" anchor="t" anchorCtr="0">
            <a:noAutofit/>
          </a:bodyPr>
          <a:lstStyle/>
          <a:p>
            <a:pPr>
              <a:buNone/>
            </a:pPr>
            <a:r>
              <a:rPr lang="en" sz="3600"/>
              <a:t>Ohio’s New Learning Standards</a:t>
            </a:r>
          </a:p>
        </p:txBody>
      </p:sp>
      <p:sp>
        <p:nvSpPr>
          <p:cNvPr id="426" name="Shape 426"/>
          <p:cNvSpPr txBox="1"/>
          <p:nvPr/>
        </p:nvSpPr>
        <p:spPr>
          <a:xfrm>
            <a:off x="393125" y="865150"/>
            <a:ext cx="8305500" cy="5386500"/>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a:t>English, Math - from CCSS with input from OH Teachers</a:t>
            </a:r>
          </a:p>
          <a:p>
            <a:pPr marL="457200" lvl="0" indent="-381000" rtl="0">
              <a:buClr>
                <a:srgbClr val="000000"/>
              </a:buClr>
              <a:buSzPct val="100000"/>
              <a:buFont typeface="Arial"/>
              <a:buChar char="●"/>
            </a:pPr>
            <a:r>
              <a:rPr lang="en" sz="2400"/>
              <a:t>Science, Social Studies, Physical Education, Fine Arts and World Languages - Ohio Developed</a:t>
            </a:r>
          </a:p>
          <a:p>
            <a:endParaRPr lang="en" sz="2400"/>
          </a:p>
          <a:p>
            <a:pPr lvl="0" rtl="0">
              <a:buNone/>
            </a:pPr>
            <a:r>
              <a:rPr lang="en" sz="2400" b="1" i="1"/>
              <a:t>What you need to know:</a:t>
            </a:r>
          </a:p>
          <a:p>
            <a:pPr marL="457200" lvl="0" indent="-381000" rtl="0">
              <a:buClr>
                <a:srgbClr val="000000"/>
              </a:buClr>
              <a:buSzPct val="100000"/>
              <a:buFont typeface="Arial"/>
              <a:buChar char="●"/>
            </a:pPr>
            <a:r>
              <a:rPr lang="en" sz="2400"/>
              <a:t>Building a “Toolkit” of Knowledge to make sure students will have choices when they graduate from HS</a:t>
            </a:r>
          </a:p>
          <a:p>
            <a:pPr marL="457200" lvl="0" indent="-381000" rtl="0">
              <a:buClr>
                <a:srgbClr val="000000"/>
              </a:buClr>
              <a:buSzPct val="100000"/>
              <a:buFont typeface="Arial"/>
              <a:buChar char="●"/>
            </a:pPr>
            <a:r>
              <a:rPr lang="en" sz="2400"/>
              <a:t>Age appropriate</a:t>
            </a:r>
          </a:p>
          <a:p>
            <a:pPr marL="457200" lvl="0" indent="-381000" rtl="0">
              <a:buClr>
                <a:srgbClr val="000000"/>
              </a:buClr>
              <a:buSzPct val="100000"/>
              <a:buFont typeface="Arial"/>
              <a:buChar char="●"/>
            </a:pPr>
            <a:r>
              <a:rPr lang="en" sz="2400"/>
              <a:t>Aligned across grade levels</a:t>
            </a:r>
          </a:p>
          <a:p>
            <a:pPr marL="457200" lvl="0" indent="-381000" rtl="0">
              <a:buClr>
                <a:srgbClr val="000000"/>
              </a:buClr>
              <a:buSzPct val="100000"/>
              <a:buFont typeface="Arial"/>
              <a:buChar char="●"/>
            </a:pPr>
            <a:r>
              <a:rPr lang="en" sz="2400"/>
              <a:t>Focus on deeper understanding and real world applications of knowledge.</a:t>
            </a:r>
          </a:p>
          <a:p>
            <a:pPr marL="457200" lvl="0" indent="-381000" rtl="0">
              <a:buClr>
                <a:srgbClr val="000000"/>
              </a:buClr>
              <a:buSzPct val="100000"/>
              <a:buFont typeface="Arial"/>
              <a:buChar char="●"/>
            </a:pPr>
            <a:r>
              <a:rPr lang="en" sz="2400"/>
              <a:t>All students have access to challenging material</a:t>
            </a:r>
          </a:p>
          <a:p>
            <a:pPr marL="457200" lvl="0" indent="-381000">
              <a:buClr>
                <a:srgbClr val="000000"/>
              </a:buClr>
              <a:buSzPct val="100000"/>
              <a:buFont typeface="Arial"/>
              <a:buChar char="●"/>
            </a:pPr>
            <a:r>
              <a:rPr lang="en" sz="2400"/>
              <a:t>Focus is on content knowledge AND problem solving, perseverance, supporting opinions and ideas with evidence, modeling, reading and writing, speaking and listening skills.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p:nvPr/>
        </p:nvSpPr>
        <p:spPr>
          <a:xfrm>
            <a:off x="943600" y="1657850"/>
            <a:ext cx="7520974" cy="4566674"/>
          </a:xfrm>
          <a:prstGeom prst="rect">
            <a:avLst/>
          </a:prstGeom>
          <a:blipFill>
            <a:blip r:embed="rId3"/>
            <a:stretch>
              <a:fillRect/>
            </a:stretch>
          </a:blipFill>
          <a:ln>
            <a:noFill/>
          </a:ln>
        </p:spPr>
      </p:sp>
      <p:sp>
        <p:nvSpPr>
          <p:cNvPr id="432" name="Shape 432"/>
          <p:cNvSpPr txBox="1"/>
          <p:nvPr/>
        </p:nvSpPr>
        <p:spPr>
          <a:xfrm>
            <a:off x="502350" y="358200"/>
            <a:ext cx="8059199" cy="808200"/>
          </a:xfrm>
          <a:prstGeom prst="rect">
            <a:avLst/>
          </a:prstGeom>
        </p:spPr>
        <p:txBody>
          <a:bodyPr lIns="91425" tIns="91425" rIns="91425" bIns="91425" anchor="t" anchorCtr="0">
            <a:noAutofit/>
          </a:bodyPr>
          <a:lstStyle/>
          <a:p>
            <a:pPr>
              <a:buNone/>
            </a:pPr>
            <a:r>
              <a:rPr lang="en" sz="3000"/>
              <a:t>Ohio Academic Content Standards - Extended</a:t>
            </a:r>
          </a:p>
        </p:txBody>
      </p:sp>
      <p:sp>
        <p:nvSpPr>
          <p:cNvPr id="433" name="Shape 433"/>
          <p:cNvSpPr txBox="1"/>
          <p:nvPr/>
        </p:nvSpPr>
        <p:spPr>
          <a:xfrm>
            <a:off x="1365000" y="1166400"/>
            <a:ext cx="6333899" cy="300599"/>
          </a:xfrm>
          <a:prstGeom prst="rect">
            <a:avLst/>
          </a:prstGeom>
        </p:spPr>
        <p:txBody>
          <a:bodyPr lIns="91425" tIns="91425" rIns="91425" bIns="91425" anchor="t" anchorCtr="0">
            <a:noAutofit/>
          </a:bodyPr>
          <a:lstStyle/>
          <a:p>
            <a:pPr>
              <a:buNone/>
            </a:pPr>
            <a:r>
              <a:rPr lang="en" sz="3000"/>
              <a:t>Grade Level Standards - By Band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a:off x="502350" y="358200"/>
            <a:ext cx="8059199" cy="808200"/>
          </a:xfrm>
          <a:prstGeom prst="rect">
            <a:avLst/>
          </a:prstGeom>
        </p:spPr>
        <p:txBody>
          <a:bodyPr lIns="91425" tIns="91425" rIns="91425" bIns="91425" anchor="t" anchorCtr="0">
            <a:noAutofit/>
          </a:bodyPr>
          <a:lstStyle/>
          <a:p>
            <a:pPr lvl="0" rtl="0">
              <a:buNone/>
            </a:pPr>
            <a:r>
              <a:rPr lang="en" sz="3000"/>
              <a:t>Ohio Academic Content Standards - Extended</a:t>
            </a:r>
          </a:p>
        </p:txBody>
      </p:sp>
      <p:sp>
        <p:nvSpPr>
          <p:cNvPr id="439" name="Shape 439"/>
          <p:cNvSpPr txBox="1"/>
          <p:nvPr/>
        </p:nvSpPr>
        <p:spPr>
          <a:xfrm>
            <a:off x="1385875" y="969425"/>
            <a:ext cx="7099499" cy="300599"/>
          </a:xfrm>
          <a:prstGeom prst="rect">
            <a:avLst/>
          </a:prstGeom>
        </p:spPr>
        <p:txBody>
          <a:bodyPr lIns="91425" tIns="91425" rIns="91425" bIns="91425" anchor="t" anchorCtr="0">
            <a:noAutofit/>
          </a:bodyPr>
          <a:lstStyle/>
          <a:p>
            <a:pPr lvl="0" rtl="0">
              <a:buNone/>
            </a:pPr>
            <a:r>
              <a:rPr lang="en" sz="3000"/>
              <a:t>Grade Level Standards - By Entry Point</a:t>
            </a:r>
          </a:p>
        </p:txBody>
      </p:sp>
      <p:sp>
        <p:nvSpPr>
          <p:cNvPr id="440" name="Shape 440"/>
          <p:cNvSpPr/>
          <p:nvPr/>
        </p:nvSpPr>
        <p:spPr>
          <a:xfrm>
            <a:off x="847662" y="1564100"/>
            <a:ext cx="7448674" cy="5181549"/>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268199" y="134749"/>
            <a:ext cx="8642624" cy="6616174"/>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6"/>
        <p:cNvGrpSpPr/>
        <p:nvPr/>
      </p:nvGrpSpPr>
      <p:grpSpPr>
        <a:xfrm>
          <a:off x="0" y="0"/>
          <a:ext cx="0" cy="0"/>
          <a:chOff x="0" y="0"/>
          <a:chExt cx="0" cy="0"/>
        </a:xfrm>
      </p:grpSpPr>
      <p:sp>
        <p:nvSpPr>
          <p:cNvPr id="317" name="Shape 317"/>
          <p:cNvSpPr txBox="1"/>
          <p:nvPr/>
        </p:nvSpPr>
        <p:spPr>
          <a:xfrm>
            <a:off x="992975" y="704025"/>
            <a:ext cx="7283100" cy="2093100"/>
          </a:xfrm>
          <a:prstGeom prst="rect">
            <a:avLst/>
          </a:prstGeom>
          <a:noFill/>
        </p:spPr>
        <p:txBody>
          <a:bodyPr lIns="91425" tIns="91425" rIns="91425" bIns="91425" anchor="t" anchorCtr="0">
            <a:noAutofit/>
          </a:bodyPr>
          <a:lstStyle/>
          <a:p>
            <a:pPr lvl="0" algn="ctr" rtl="0">
              <a:buNone/>
            </a:pPr>
            <a:r>
              <a:rPr lang="en" sz="3000">
                <a:solidFill>
                  <a:srgbClr val="FFFFFF"/>
                </a:solidFill>
              </a:rPr>
              <a:t>Char Shryock</a:t>
            </a:r>
          </a:p>
          <a:p>
            <a:pPr lvl="0" algn="ctr" rtl="0">
              <a:buNone/>
            </a:pPr>
            <a:r>
              <a:rPr lang="en" sz="3000">
                <a:solidFill>
                  <a:srgbClr val="FFFFFF"/>
                </a:solidFill>
              </a:rPr>
              <a:t>Director of Curriculum and Instruction</a:t>
            </a:r>
          </a:p>
          <a:p>
            <a:pPr lvl="0" algn="ctr" rtl="0">
              <a:buNone/>
            </a:pPr>
            <a:r>
              <a:rPr lang="en" sz="3000">
                <a:solidFill>
                  <a:srgbClr val="FFFFFF"/>
                </a:solidFill>
              </a:rPr>
              <a:t>Bay Village City Schools</a:t>
            </a:r>
          </a:p>
          <a:p>
            <a:pPr lvl="0" algn="ctr" rtl="0">
              <a:buNone/>
            </a:pPr>
            <a:r>
              <a:rPr lang="en" sz="3000">
                <a:solidFill>
                  <a:srgbClr val="FFFFFF"/>
                </a:solidFill>
              </a:rPr>
              <a:t>Ohio Education Leader Cadre</a:t>
            </a:r>
          </a:p>
          <a:p>
            <a:endParaRPr lang="en" sz="3000">
              <a:solidFill>
                <a:srgbClr val="FFFFFF"/>
              </a:solidFill>
            </a:endParaRPr>
          </a:p>
          <a:p>
            <a:endParaRPr lang="en" sz="3000">
              <a:solidFill>
                <a:srgbClr val="FFFFFF"/>
              </a:solidFill>
            </a:endParaRPr>
          </a:p>
          <a:p>
            <a:endParaRPr lang="en" sz="3000">
              <a:solidFill>
                <a:srgbClr val="FFFFFF"/>
              </a:solidFill>
            </a:endParaRPr>
          </a:p>
          <a:p>
            <a:endParaRPr lang="en" sz="3000">
              <a:solidFill>
                <a:srgbClr val="FFFFFF"/>
              </a:solidFill>
            </a:endParaRPr>
          </a:p>
          <a:p>
            <a:endParaRPr lang="en" sz="3000">
              <a:solidFill>
                <a:srgbClr val="FFFFFF"/>
              </a:solidFill>
            </a:endParaRPr>
          </a:p>
        </p:txBody>
      </p:sp>
      <p:sp>
        <p:nvSpPr>
          <p:cNvPr id="318" name="Shape 318"/>
          <p:cNvSpPr txBox="1"/>
          <p:nvPr/>
        </p:nvSpPr>
        <p:spPr>
          <a:xfrm>
            <a:off x="2143050" y="3041387"/>
            <a:ext cx="4857900" cy="1000200"/>
          </a:xfrm>
          <a:prstGeom prst="rect">
            <a:avLst/>
          </a:prstGeom>
          <a:noFill/>
        </p:spPr>
        <p:txBody>
          <a:bodyPr lIns="91425" tIns="91425" rIns="91425" bIns="91425" anchor="t" anchorCtr="0">
            <a:noAutofit/>
          </a:bodyPr>
          <a:lstStyle/>
          <a:p>
            <a:pPr lvl="0" rtl="0">
              <a:buClr>
                <a:srgbClr val="000000"/>
              </a:buClr>
              <a:buSzPct val="45833"/>
              <a:buFont typeface="Arial"/>
              <a:buNone/>
            </a:pPr>
            <a:r>
              <a:rPr lang="en" sz="2400">
                <a:solidFill>
                  <a:srgbClr val="FFFFFF"/>
                </a:solidFill>
              </a:rPr>
              <a:t>char.shryock@bayschoolsohio.org</a:t>
            </a:r>
          </a:p>
          <a:p>
            <a:pPr lvl="0" rtl="0">
              <a:buNone/>
            </a:pPr>
            <a:r>
              <a:rPr lang="en" sz="2400">
                <a:solidFill>
                  <a:srgbClr val="FFFFFF"/>
                </a:solidFill>
              </a:rPr>
              <a:t>Twitter  @edtechgirl   #PARCCELC, #ohedchat</a:t>
            </a:r>
          </a:p>
          <a:p>
            <a:pPr lvl="0" rtl="0">
              <a:buClr>
                <a:srgbClr val="000000"/>
              </a:buClr>
              <a:buSzPct val="45833"/>
              <a:buFont typeface="Arial"/>
              <a:buNone/>
            </a:pPr>
            <a:r>
              <a:rPr lang="en" sz="2400">
                <a:solidFill>
                  <a:srgbClr val="FFFFFF"/>
                </a:solidFill>
              </a:rPr>
              <a:t>http://iteachbay.blogspot.com</a:t>
            </a:r>
          </a:p>
          <a:p>
            <a:endParaRPr lang="en" sz="2400">
              <a:solidFill>
                <a:srgbClr val="FFFFFF"/>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p:nvPr/>
        </p:nvSpPr>
        <p:spPr>
          <a:xfrm>
            <a:off x="239449" y="1650475"/>
            <a:ext cx="8425399" cy="3683725"/>
          </a:xfrm>
          <a:prstGeom prst="rect">
            <a:avLst/>
          </a:prstGeom>
          <a:blipFill>
            <a:blip r:embed="rId3"/>
            <a:stretch>
              <a:fillRect/>
            </a:stretch>
          </a:blipFill>
          <a:ln>
            <a:noFill/>
          </a:ln>
        </p:spPr>
      </p:sp>
      <p:sp>
        <p:nvSpPr>
          <p:cNvPr id="451" name="Shape 451"/>
          <p:cNvSpPr txBox="1"/>
          <p:nvPr/>
        </p:nvSpPr>
        <p:spPr>
          <a:xfrm>
            <a:off x="328050" y="265575"/>
            <a:ext cx="8248199" cy="1968299"/>
          </a:xfrm>
          <a:prstGeom prst="rect">
            <a:avLst/>
          </a:prstGeom>
        </p:spPr>
        <p:txBody>
          <a:bodyPr lIns="91425" tIns="91425" rIns="91425" bIns="91425" anchor="t" anchorCtr="0">
            <a:noAutofit/>
          </a:bodyPr>
          <a:lstStyle/>
          <a:p>
            <a:pPr algn="ctr">
              <a:buNone/>
            </a:pPr>
            <a:r>
              <a:rPr lang="en" sz="4800"/>
              <a:t>Achievethecore.org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p:nvPr/>
        </p:nvSpPr>
        <p:spPr>
          <a:xfrm>
            <a:off x="481574" y="256100"/>
            <a:ext cx="8133049" cy="6308699"/>
          </a:xfrm>
          <a:prstGeom prst="rect">
            <a:avLst/>
          </a:prstGeom>
          <a:blipFill>
            <a:blip r:embed="rId3"/>
            <a:stretch>
              <a:fillRect/>
            </a:stretch>
          </a:blipFill>
          <a:ln>
            <a:noFill/>
          </a:ln>
        </p:spPr>
      </p:sp>
      <p:sp>
        <p:nvSpPr>
          <p:cNvPr id="457" name="Shape 457"/>
          <p:cNvSpPr/>
          <p:nvPr/>
        </p:nvSpPr>
        <p:spPr>
          <a:xfrm>
            <a:off x="581025" y="381000"/>
            <a:ext cx="7981950" cy="6096000"/>
          </a:xfrm>
          <a:prstGeom prst="rect">
            <a:avLst/>
          </a:prstGeom>
          <a:blipFill>
            <a:blip r:embed="rId4"/>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p:nvPr/>
        </p:nvSpPr>
        <p:spPr>
          <a:xfrm>
            <a:off x="23812" y="590550"/>
            <a:ext cx="9096375" cy="5676900"/>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p:nvPr/>
        </p:nvSpPr>
        <p:spPr>
          <a:xfrm>
            <a:off x="420150" y="346500"/>
            <a:ext cx="8303699" cy="6165000"/>
          </a:xfrm>
          <a:prstGeom prst="bevel">
            <a:avLst>
              <a:gd name="adj" fmla="val 12500"/>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sz="3000" i="1"/>
              <a:t>All teachers are teachers of language.  The language of math, science, social studies, art, business, physical education. If your students are not fluent in your "language" they will not be able to understand your content at a deeper level.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p:nvPr/>
        </p:nvSpPr>
        <p:spPr>
          <a:xfrm>
            <a:off x="514825" y="259223"/>
            <a:ext cx="8088650" cy="5983150"/>
          </a:xfrm>
          <a:prstGeom prst="rect">
            <a:avLst/>
          </a:prstGeom>
          <a:blipFill>
            <a:blip r:embed="rId3"/>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217612" y="651850"/>
            <a:ext cx="8684399" cy="1143000"/>
          </a:xfrm>
          <a:prstGeom prst="rect">
            <a:avLst/>
          </a:prstGeom>
        </p:spPr>
        <p:txBody>
          <a:bodyPr lIns="91425" tIns="91425" rIns="91425" bIns="91425" anchor="b" anchorCtr="0">
            <a:noAutofit/>
          </a:bodyPr>
          <a:lstStyle/>
          <a:p>
            <a:pPr>
              <a:buNone/>
            </a:pPr>
            <a:r>
              <a:rPr lang="en"/>
              <a:t>Stanford Research on ELL - Can Help Us Support Our Developing Readers</a:t>
            </a:r>
          </a:p>
        </p:txBody>
      </p:sp>
      <p:sp>
        <p:nvSpPr>
          <p:cNvPr id="478" name="Shape 478"/>
          <p:cNvSpPr txBox="1">
            <a:spLocks noGrp="1"/>
          </p:cNvSpPr>
          <p:nvPr>
            <p:ph type="body" idx="1"/>
          </p:nvPr>
        </p:nvSpPr>
        <p:spPr>
          <a:xfrm>
            <a:off x="457199" y="1794850"/>
            <a:ext cx="8229600" cy="4967700"/>
          </a:xfrm>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a:t>Differentiate within the ELA Literacy standards by looking at levels of analyses of complex texts. Develop formative assessments around:</a:t>
            </a:r>
          </a:p>
          <a:p>
            <a:pPr marL="914400" lvl="1" indent="-381000" rtl="0">
              <a:buClr>
                <a:srgbClr val="000000"/>
              </a:buClr>
              <a:buSzPct val="80000"/>
              <a:buFont typeface="Courier New"/>
              <a:buChar char="o"/>
            </a:pPr>
            <a:r>
              <a:rPr lang="en" b="1" i="1">
                <a:solidFill>
                  <a:srgbClr val="00FF00"/>
                </a:solidFill>
              </a:rPr>
              <a:t>Analytical Task Expectations</a:t>
            </a:r>
          </a:p>
          <a:p>
            <a:pPr marL="914400" lvl="1" indent="-381000" rtl="0">
              <a:buClr>
                <a:srgbClr val="000000"/>
              </a:buClr>
              <a:buSzPct val="80000"/>
              <a:buFont typeface="Courier New"/>
              <a:buChar char="o"/>
            </a:pPr>
            <a:r>
              <a:rPr lang="en" b="1" i="1">
                <a:solidFill>
                  <a:srgbClr val="9900FF"/>
                </a:solidFill>
              </a:rPr>
              <a:t>Receptive Language Functions</a:t>
            </a:r>
          </a:p>
          <a:p>
            <a:pPr marL="914400" lvl="1" indent="-381000" rtl="0">
              <a:buClr>
                <a:srgbClr val="000000"/>
              </a:buClr>
              <a:buSzPct val="80000"/>
              <a:buFont typeface="Courier New"/>
              <a:buChar char="o"/>
            </a:pPr>
            <a:r>
              <a:rPr lang="en" b="1" i="1">
                <a:solidFill>
                  <a:schemeClr val="accent6"/>
                </a:solidFill>
              </a:rPr>
              <a:t>Productive Language Functions</a:t>
            </a:r>
          </a:p>
          <a:p>
            <a:pPr marL="457200" lvl="0" indent="-419100" rtl="0">
              <a:buClr>
                <a:srgbClr val="000000"/>
              </a:buClr>
              <a:buSzPct val="166666"/>
              <a:buFont typeface="Arial"/>
              <a:buChar char="•"/>
            </a:pPr>
            <a:r>
              <a:rPr lang="en"/>
              <a:t>Helping students to "decode" learning target verbs - by paying attention to the language conventions tied to the verb. </a:t>
            </a:r>
          </a:p>
          <a:p>
            <a:endParaRPr lang="en"/>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CCSS and Literacy</a:t>
            </a:r>
          </a:p>
        </p:txBody>
      </p:sp>
      <p:sp>
        <p:nvSpPr>
          <p:cNvPr id="484" name="Shape 484"/>
          <p:cNvSpPr txBox="1">
            <a:spLocks noGrp="1"/>
          </p:cNvSpPr>
          <p:nvPr>
            <p:ph type="body" idx="1"/>
          </p:nvPr>
        </p:nvSpPr>
        <p:spPr>
          <a:xfrm>
            <a:off x="301875" y="2090064"/>
            <a:ext cx="7691999" cy="4537500"/>
          </a:xfrm>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a:t>Text Complexity</a:t>
            </a:r>
          </a:p>
          <a:p>
            <a:pPr marL="914400" lvl="1" indent="-381000" rtl="0">
              <a:buClr>
                <a:srgbClr val="000000"/>
              </a:buClr>
              <a:buSzPct val="80000"/>
              <a:buFont typeface="Courier New"/>
              <a:buChar char="o"/>
            </a:pPr>
            <a:r>
              <a:rPr lang="en" b="1" i="1">
                <a:solidFill>
                  <a:srgbClr val="00FF00"/>
                </a:solidFill>
              </a:rPr>
              <a:t>Qualitative</a:t>
            </a:r>
            <a:r>
              <a:rPr lang="en"/>
              <a:t> - levels of meaning or purpose, text structure, language clarity, knowledge demands. (reader measured)</a:t>
            </a:r>
          </a:p>
          <a:p>
            <a:pPr marL="914400" lvl="1" indent="-381000" rtl="0">
              <a:buClr>
                <a:srgbClr val="000000"/>
              </a:buClr>
              <a:buSzPct val="80000"/>
              <a:buFont typeface="Courier New"/>
              <a:buChar char="o"/>
            </a:pPr>
            <a:r>
              <a:rPr lang="en" b="1">
                <a:solidFill>
                  <a:srgbClr val="9900FF"/>
                </a:solidFill>
              </a:rPr>
              <a:t>Quantitative</a:t>
            </a:r>
            <a:r>
              <a:rPr lang="en"/>
              <a:t> - word length, sentence length,text cohesion.  (machine measured)</a:t>
            </a:r>
          </a:p>
          <a:p>
            <a:pPr marL="914400" lvl="1" indent="-381000">
              <a:buClr>
                <a:srgbClr val="000000"/>
              </a:buClr>
              <a:buSzPct val="80000"/>
              <a:buFont typeface="Courier New"/>
              <a:buChar char="o"/>
            </a:pPr>
            <a:r>
              <a:rPr lang="en" b="1" i="1">
                <a:solidFill>
                  <a:schemeClr val="accent6"/>
                </a:solidFill>
              </a:rPr>
              <a:t>Matches Reader to Task</a:t>
            </a:r>
            <a:r>
              <a:rPr lang="en"/>
              <a:t> - reader motivation, reader knowledge level, reader experiences, and purpose and complexity of the task. (teacher measured)</a:t>
            </a:r>
          </a:p>
        </p:txBody>
      </p:sp>
      <p:sp>
        <p:nvSpPr>
          <p:cNvPr id="485" name="Shape 485"/>
          <p:cNvSpPr/>
          <p:nvPr/>
        </p:nvSpPr>
        <p:spPr>
          <a:xfrm>
            <a:off x="5590600" y="382350"/>
            <a:ext cx="2247900" cy="1955800"/>
          </a:xfrm>
          <a:prstGeom prst="rect">
            <a:avLst/>
          </a:prstGeom>
          <a:blipFill>
            <a:blip r:embed="rId3"/>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CCSS and Literacy</a:t>
            </a:r>
          </a:p>
        </p:txBody>
      </p:sp>
      <p:sp>
        <p:nvSpPr>
          <p:cNvPr id="491" name="Shape 491"/>
          <p:cNvSpPr txBox="1">
            <a:spLocks noGrp="1"/>
          </p:cNvSpPr>
          <p:nvPr>
            <p:ph type="body" idx="1"/>
          </p:nvPr>
        </p:nvSpPr>
        <p:spPr>
          <a:xfrm>
            <a:off x="457200" y="2317053"/>
            <a:ext cx="8229600" cy="4250700"/>
          </a:xfrm>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a:t>Writing</a:t>
            </a:r>
          </a:p>
          <a:p>
            <a:pPr marL="914400" lvl="1" indent="-381000" rtl="0">
              <a:buClr>
                <a:srgbClr val="000000"/>
              </a:buClr>
              <a:buSzPct val="80000"/>
              <a:buFont typeface="Courier New"/>
              <a:buChar char="o"/>
            </a:pPr>
            <a:r>
              <a:rPr lang="en" b="1" i="1">
                <a:solidFill>
                  <a:srgbClr val="00FF00"/>
                </a:solidFill>
              </a:rPr>
              <a:t>Argument</a:t>
            </a:r>
            <a:r>
              <a:rPr lang="en"/>
              <a:t> - change readers point of view, promote reader to take action or convince reader to believe explanation of issues or problems.</a:t>
            </a:r>
          </a:p>
          <a:p>
            <a:pPr marL="914400" lvl="1" indent="-381000" rtl="0">
              <a:buClr>
                <a:srgbClr val="000000"/>
              </a:buClr>
              <a:buSzPct val="80000"/>
              <a:buFont typeface="Courier New"/>
              <a:buChar char="o"/>
            </a:pPr>
            <a:r>
              <a:rPr lang="en" b="1" i="1">
                <a:solidFill>
                  <a:srgbClr val="9900FF"/>
                </a:solidFill>
              </a:rPr>
              <a:t>Informational/Explanatory Writing</a:t>
            </a:r>
            <a:r>
              <a:rPr lang="en"/>
              <a:t> - conveys accurate information to build reader understanding or comprehension of a topic.</a:t>
            </a:r>
          </a:p>
          <a:p>
            <a:pPr marL="914400" lvl="1" indent="-381000" rtl="0">
              <a:buClr>
                <a:srgbClr val="000000"/>
              </a:buClr>
              <a:buSzPct val="80000"/>
              <a:buFont typeface="Courier New"/>
              <a:buChar char="o"/>
            </a:pPr>
            <a:r>
              <a:rPr lang="en" b="1" i="1">
                <a:solidFill>
                  <a:srgbClr val="990000"/>
                </a:solidFill>
              </a:rPr>
              <a:t>Narrative Writing </a:t>
            </a:r>
            <a:r>
              <a:rPr lang="en"/>
              <a:t>- shares real or imagined experiences. Has multiple purposes.</a:t>
            </a:r>
          </a:p>
          <a:p>
            <a:endParaRPr lang="en"/>
          </a:p>
          <a:p>
            <a:endParaRPr lang="en"/>
          </a:p>
          <a:p>
            <a:endParaRPr lang="en"/>
          </a:p>
          <a:p>
            <a:endParaRPr lang="en"/>
          </a:p>
        </p:txBody>
      </p:sp>
      <p:sp>
        <p:nvSpPr>
          <p:cNvPr id="492" name="Shape 492"/>
          <p:cNvSpPr/>
          <p:nvPr/>
        </p:nvSpPr>
        <p:spPr>
          <a:xfrm>
            <a:off x="6063281" y="274637"/>
            <a:ext cx="2234118" cy="2413446"/>
          </a:xfrm>
          <a:prstGeom prst="rect">
            <a:avLst/>
          </a:prstGeom>
          <a:blipFill>
            <a:blip r:embed="rId3"/>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CCSS and Literacy</a:t>
            </a:r>
          </a:p>
        </p:txBody>
      </p:sp>
      <p:sp>
        <p:nvSpPr>
          <p:cNvPr id="498" name="Shape 498"/>
          <p:cNvSpPr txBox="1">
            <a:spLocks noGrp="1"/>
          </p:cNvSpPr>
          <p:nvPr>
            <p:ph type="body" idx="1"/>
          </p:nvPr>
        </p:nvSpPr>
        <p:spPr>
          <a:xfrm>
            <a:off x="373550" y="2272632"/>
            <a:ext cx="8229600" cy="4585499"/>
          </a:xfrm>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b="1"/>
              <a:t>Vocabulary</a:t>
            </a:r>
          </a:p>
          <a:p>
            <a:pPr marL="914400" lvl="1" indent="-381000" rtl="0">
              <a:buClr>
                <a:srgbClr val="000000"/>
              </a:buClr>
              <a:buSzPct val="80000"/>
              <a:buFont typeface="Courier New"/>
              <a:buChar char="o"/>
            </a:pPr>
            <a:r>
              <a:rPr lang="en"/>
              <a:t>Students need to have repeated exposure to content vocabulary in a variety of contexts in order to master the vocabular.</a:t>
            </a:r>
          </a:p>
          <a:p>
            <a:pPr marL="914400" lvl="1" indent="-381000" rtl="0">
              <a:buClr>
                <a:srgbClr val="000000"/>
              </a:buClr>
              <a:buSzPct val="80000"/>
              <a:buFont typeface="Courier New"/>
              <a:buChar char="o"/>
            </a:pPr>
            <a:r>
              <a:rPr lang="en" b="1" i="1">
                <a:solidFill>
                  <a:srgbClr val="00FF00"/>
                </a:solidFill>
              </a:rPr>
              <a:t>Tier 2 Words</a:t>
            </a:r>
            <a:r>
              <a:rPr lang="en"/>
              <a:t> - general academic words that are found across multiple content areas.</a:t>
            </a:r>
          </a:p>
          <a:p>
            <a:pPr marL="914400" lvl="1" indent="-381000" rtl="0">
              <a:buClr>
                <a:srgbClr val="000000"/>
              </a:buClr>
              <a:buSzPct val="80000"/>
              <a:buFont typeface="Courier New"/>
              <a:buChar char="o"/>
            </a:pPr>
            <a:r>
              <a:rPr lang="en" b="1" i="1">
                <a:solidFill>
                  <a:srgbClr val="9900FF"/>
                </a:solidFill>
              </a:rPr>
              <a:t>Tier 3 Words</a:t>
            </a:r>
            <a:r>
              <a:rPr lang="en"/>
              <a:t> - domain specific words - or academic words that have a unique meaning in a specific content area. Usually need to be defined by the text or the teacher. Students need to know these to "unlock" the content.</a:t>
            </a:r>
          </a:p>
          <a:p>
            <a:endParaRPr lang="en"/>
          </a:p>
        </p:txBody>
      </p:sp>
      <p:sp>
        <p:nvSpPr>
          <p:cNvPr id="499" name="Shape 499"/>
          <p:cNvSpPr/>
          <p:nvPr/>
        </p:nvSpPr>
        <p:spPr>
          <a:xfrm>
            <a:off x="5675998" y="429992"/>
            <a:ext cx="2461726" cy="2050265"/>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What is DIFFERENT about Common Core Vocabulary Instruction.</a:t>
            </a:r>
          </a:p>
        </p:txBody>
      </p:sp>
      <p:sp>
        <p:nvSpPr>
          <p:cNvPr id="505" name="Shape 505"/>
          <p:cNvSpPr txBox="1">
            <a:spLocks noGrp="1"/>
          </p:cNvSpPr>
          <p:nvPr>
            <p:ph type="body" idx="1"/>
          </p:nvPr>
        </p:nvSpPr>
        <p:spPr>
          <a:xfrm>
            <a:off x="457200" y="1380891"/>
            <a:ext cx="8229600" cy="5186999"/>
          </a:xfrm>
          <a:prstGeom prst="rect">
            <a:avLst/>
          </a:prstGeom>
        </p:spPr>
        <p:txBody>
          <a:bodyPr lIns="91425" tIns="91425" rIns="91425" bIns="91425" anchor="t" anchorCtr="0">
            <a:noAutofit/>
          </a:bodyPr>
          <a:lstStyle/>
          <a:p>
            <a:pPr lvl="0" rtl="0">
              <a:buNone/>
            </a:pPr>
            <a:r>
              <a:rPr lang="en"/>
              <a:t>Traditional - Memorize lists. Use words in sentences. Look up words, copy definition. Study on words and definitions using flashcards.</a:t>
            </a:r>
          </a:p>
          <a:p>
            <a:endParaRPr lang="en"/>
          </a:p>
          <a:p>
            <a:pPr>
              <a:buNone/>
            </a:pPr>
            <a:r>
              <a:rPr lang="en"/>
              <a:t>Common Core - Understand and recognize words in context. Use the words to make sense of reading.  Look at word relationships and build meaning from using context clues and background knowledge. Use words to communicate effectively.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PARCC Update</a:t>
            </a:r>
          </a:p>
        </p:txBody>
      </p:sp>
      <p:sp>
        <p:nvSpPr>
          <p:cNvPr id="324" name="Shape 32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a:buNone/>
            </a:pPr>
            <a:r>
              <a:rPr lang="en"/>
              <a:t>Understanding PARCC’s Role In Ohio’s Next Generation Assessments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p:nvPr/>
        </p:nvSpPr>
        <p:spPr>
          <a:xfrm>
            <a:off x="235667" y="693"/>
            <a:ext cx="8864642" cy="6823238"/>
          </a:xfrm>
          <a:prstGeom prst="rect">
            <a:avLst/>
          </a:prstGeom>
          <a:blipFill>
            <a:blip r:embed="rId3"/>
            <a:stretch>
              <a:fillRect/>
            </a:stretch>
          </a:blipFill>
          <a:ln>
            <a:noFill/>
          </a:ln>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394761" y="1026692"/>
            <a:ext cx="8355600" cy="4980900"/>
          </a:xfrm>
          <a:prstGeom prst="rect">
            <a:avLst/>
          </a:prstGeom>
        </p:spPr>
        <p:txBody>
          <a:bodyPr lIns="91425" tIns="91425" rIns="91425" bIns="91425" anchor="t" anchorCtr="0">
            <a:noAutofit/>
          </a:bodyPr>
          <a:lstStyle/>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How are lessons focusing on helping students to acquire vocabulary...in context...in all content areas?</a:t>
            </a:r>
          </a:p>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How are a variety of fiction, non-fiction materials and primary source materials that create a continuum of complex texts for student reading be used...in all content areas?  </a:t>
            </a:r>
          </a:p>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What strategies/tools are available to help students build and organize knowledge...in all content areas?</a:t>
            </a:r>
          </a:p>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How are engaging writing prompts that allow students to write persuasively or support an argument being used...in all content areas?</a:t>
            </a:r>
          </a:p>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What opportunities are there to go back into the reading materials to find information to support a discussion...in all content areas?</a:t>
            </a:r>
          </a:p>
          <a:p>
            <a:pPr marL="228600" lvl="0" indent="-355600" rtl="0">
              <a:lnSpc>
                <a:spcPct val="115000"/>
              </a:lnSpc>
              <a:spcBef>
                <a:spcPts val="0"/>
              </a:spcBef>
              <a:buClr>
                <a:srgbClr val="000000"/>
              </a:buClr>
              <a:buSzPct val="166666"/>
              <a:buFont typeface="Arial"/>
              <a:buChar char="•"/>
            </a:pPr>
            <a:r>
              <a:rPr lang="en" sz="2000">
                <a:solidFill>
                  <a:srgbClr val="222222"/>
                </a:solidFill>
                <a:latin typeface="Arial"/>
                <a:ea typeface="Arial"/>
                <a:cs typeface="Arial"/>
                <a:sym typeface="Arial"/>
              </a:rPr>
              <a:t>What opportunities to work with a group to build reading comprehension by listening to and commenting on the arguments and reflections of others are included...in all content areas?</a:t>
            </a:r>
          </a:p>
        </p:txBody>
      </p:sp>
      <p:sp>
        <p:nvSpPr>
          <p:cNvPr id="516" name="Shape 516"/>
          <p:cNvSpPr txBox="1">
            <a:spLocks noGrp="1"/>
          </p:cNvSpPr>
          <p:nvPr>
            <p:ph type="title"/>
          </p:nvPr>
        </p:nvSpPr>
        <p:spPr>
          <a:xfrm>
            <a:off x="457200" y="274637"/>
            <a:ext cx="8467799" cy="631800"/>
          </a:xfrm>
          <a:prstGeom prst="rect">
            <a:avLst/>
          </a:prstGeom>
        </p:spPr>
        <p:txBody>
          <a:bodyPr lIns="91425" tIns="91425" rIns="91425" bIns="91425" anchor="ctr" anchorCtr="0">
            <a:noAutofit/>
          </a:bodyPr>
          <a:lstStyle/>
          <a:p>
            <a:pPr>
              <a:buNone/>
            </a:pPr>
            <a:r>
              <a:rPr lang="en"/>
              <a:t>Making The Shift - Literacy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p:nvPr/>
        </p:nvSpPr>
        <p:spPr>
          <a:xfrm>
            <a:off x="327450" y="190500"/>
            <a:ext cx="8489099" cy="840299"/>
          </a:xfrm>
          <a:prstGeom prst="rect">
            <a:avLst/>
          </a:prstGeom>
        </p:spPr>
        <p:txBody>
          <a:bodyPr lIns="91425" tIns="91425" rIns="91425" bIns="91425" anchor="ctr" anchorCtr="0">
            <a:noAutofit/>
          </a:bodyPr>
          <a:lstStyle/>
          <a:p>
            <a:pPr lvl="0" indent="228600" algn="ctr" rtl="0">
              <a:buNone/>
            </a:pPr>
            <a:r>
              <a:rPr lang="en" sz="3600" b="1">
                <a:solidFill>
                  <a:schemeClr val="dk1"/>
                </a:solidFill>
              </a:rPr>
              <a:t>EQuIP/Quality Rubric - Ohio</a:t>
            </a:r>
          </a:p>
        </p:txBody>
      </p:sp>
      <p:sp>
        <p:nvSpPr>
          <p:cNvPr id="522" name="Shape 522"/>
          <p:cNvSpPr txBox="1"/>
          <p:nvPr/>
        </p:nvSpPr>
        <p:spPr>
          <a:xfrm>
            <a:off x="327450" y="1170225"/>
            <a:ext cx="8257799" cy="3000000"/>
          </a:xfrm>
          <a:prstGeom prst="rect">
            <a:avLst/>
          </a:prstGeom>
        </p:spPr>
        <p:txBody>
          <a:bodyPr lIns="91425" tIns="91425" rIns="91425" bIns="91425" anchor="ctr" anchorCtr="0">
            <a:noAutofit/>
          </a:bodyPr>
          <a:lstStyle/>
          <a:p>
            <a:pPr marL="457200" lvl="0" indent="-419100" rtl="0">
              <a:spcBef>
                <a:spcPts val="600"/>
              </a:spcBef>
              <a:buClr>
                <a:srgbClr val="000000"/>
              </a:buClr>
              <a:buSzPct val="166666"/>
              <a:buFont typeface="Arial"/>
              <a:buChar char="•"/>
            </a:pPr>
            <a:r>
              <a:rPr lang="en" sz="3000"/>
              <a:t>Rubrics will be used to evaluate exemplar unit plans shared through the ODE website</a:t>
            </a:r>
          </a:p>
          <a:p>
            <a:pPr marL="457200" lvl="0" indent="-419100" rtl="0">
              <a:spcBef>
                <a:spcPts val="600"/>
              </a:spcBef>
              <a:buClr>
                <a:srgbClr val="000000"/>
              </a:buClr>
              <a:buSzPct val="166666"/>
              <a:buFont typeface="Arial"/>
              <a:buChar char="•"/>
            </a:pPr>
            <a:r>
              <a:rPr lang="en" sz="3000"/>
              <a:t>Rubrics will be available to teachers and teacher teams to use when planning lessons/ units.</a:t>
            </a:r>
          </a:p>
          <a:p>
            <a:pPr marL="457200" lvl="0" indent="-419100" rtl="0">
              <a:spcBef>
                <a:spcPts val="600"/>
              </a:spcBef>
              <a:buClr>
                <a:srgbClr val="000000"/>
              </a:buClr>
              <a:buSzPct val="166666"/>
              <a:buFont typeface="Arial"/>
              <a:buChar char="•"/>
            </a:pPr>
            <a:r>
              <a:rPr lang="en" sz="3000"/>
              <a:t>Math,Science, Social Studies, ELA </a:t>
            </a:r>
          </a:p>
        </p:txBody>
      </p:sp>
      <p:sp>
        <p:nvSpPr>
          <p:cNvPr id="523" name="Shape 523"/>
          <p:cNvSpPr/>
          <p:nvPr/>
        </p:nvSpPr>
        <p:spPr>
          <a:xfrm>
            <a:off x="6883675" y="3834300"/>
            <a:ext cx="2177799" cy="2179401"/>
          </a:xfrm>
          <a:prstGeom prst="rect">
            <a:avLst/>
          </a:prstGeom>
          <a:blipFill>
            <a:blip r:embed="rId3"/>
            <a:stretch>
              <a:fillRect/>
            </a:stretch>
          </a:blipFill>
          <a:ln>
            <a:noFill/>
          </a:ln>
        </p:spPr>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p:nvPr/>
        </p:nvSpPr>
        <p:spPr>
          <a:xfrm>
            <a:off x="571460" y="162470"/>
            <a:ext cx="7400053" cy="6533057"/>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p:nvPr/>
        </p:nvSpPr>
        <p:spPr>
          <a:xfrm>
            <a:off x="237320" y="367739"/>
            <a:ext cx="8906677" cy="3147071"/>
          </a:xfrm>
          <a:prstGeom prst="rect">
            <a:avLst/>
          </a:prstGeom>
          <a:blipFill>
            <a:blip r:embed="rId3"/>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457200" y="1315075"/>
            <a:ext cx="8229600" cy="4967700"/>
          </a:xfrm>
          <a:prstGeom prst="rect">
            <a:avLst/>
          </a:prstGeom>
        </p:spPr>
        <p:txBody>
          <a:bodyPr lIns="91425" tIns="91425" rIns="91425" bIns="91425" anchor="t" anchorCtr="0">
            <a:noAutofit/>
          </a:bodyPr>
          <a:lstStyle/>
          <a:p>
            <a:pPr marL="457200" lvl="0" indent="-342900" rtl="0">
              <a:lnSpc>
                <a:spcPct val="159090"/>
              </a:lnSpc>
              <a:spcAft>
                <a:spcPts val="900"/>
              </a:spcAft>
              <a:buClr>
                <a:srgbClr val="000000"/>
              </a:buClr>
              <a:buSzPct val="166666"/>
              <a:buFont typeface="Arial"/>
              <a:buChar char="•"/>
            </a:pPr>
            <a:r>
              <a:rPr lang="en" sz="1800"/>
              <a:t>Most interested in assurance that their students are learning what they need to know to be successful in college or careers as they grow into adulthood, how much it will cost them in increased student fees or tech costs, how students will be assessed, how teachers will communicate learning progress, what they can do at home to support students, how will classroom technology be used safely and equitably.</a:t>
            </a:r>
          </a:p>
          <a:p>
            <a:pPr marL="457200" lvl="0" indent="-342900" rtl="0">
              <a:lnSpc>
                <a:spcPct val="159090"/>
              </a:lnSpc>
              <a:spcAft>
                <a:spcPts val="900"/>
              </a:spcAft>
              <a:buClr>
                <a:srgbClr val="000000"/>
              </a:buClr>
              <a:buSzPct val="166666"/>
              <a:buFont typeface="Arial"/>
              <a:buChar char="•"/>
            </a:pPr>
            <a:r>
              <a:rPr lang="en" sz="1800" u="sng">
                <a:solidFill>
                  <a:schemeClr val="hlink"/>
                </a:solidFill>
                <a:hlinkClick r:id="rId3"/>
              </a:rPr>
              <a:t>PTA Parent Guides for ELA/Literacy and Math</a:t>
            </a:r>
          </a:p>
          <a:p>
            <a:pPr marL="457200" lvl="0" indent="-342900" rtl="0">
              <a:lnSpc>
                <a:spcPct val="159090"/>
              </a:lnSpc>
              <a:spcAft>
                <a:spcPts val="900"/>
              </a:spcAft>
              <a:buClr>
                <a:srgbClr val="000000"/>
              </a:buClr>
              <a:buSzPct val="166666"/>
              <a:buFont typeface="Arial"/>
              <a:buChar char="•"/>
            </a:pPr>
            <a:r>
              <a:rPr lang="en" sz="1800" u="sng">
                <a:solidFill>
                  <a:schemeClr val="hlink"/>
                </a:solidFill>
                <a:hlinkClick r:id="rId4"/>
              </a:rPr>
              <a:t>PARCC Accommodations Guide For Parents</a:t>
            </a:r>
          </a:p>
          <a:p>
            <a:pPr marL="457200" lvl="0" indent="-342900" rtl="0">
              <a:lnSpc>
                <a:spcPct val="159090"/>
              </a:lnSpc>
              <a:spcAft>
                <a:spcPts val="900"/>
              </a:spcAft>
              <a:buClr>
                <a:srgbClr val="000000"/>
              </a:buClr>
              <a:buSzPct val="166666"/>
              <a:buFont typeface="Arial"/>
              <a:buChar char="•"/>
            </a:pPr>
            <a:r>
              <a:rPr lang="en" sz="1800" u="sng">
                <a:solidFill>
                  <a:schemeClr val="hlink"/>
                </a:solidFill>
                <a:hlinkClick r:id="rId5"/>
              </a:rPr>
              <a:t>ODE Parent Portal</a:t>
            </a:r>
          </a:p>
          <a:p>
            <a:pPr marL="457200" lvl="0" indent="-342900" rtl="0">
              <a:lnSpc>
                <a:spcPct val="159090"/>
              </a:lnSpc>
              <a:spcAft>
                <a:spcPts val="900"/>
              </a:spcAft>
              <a:buClr>
                <a:srgbClr val="000000"/>
              </a:buClr>
              <a:buSzPct val="166666"/>
              <a:buFont typeface="Arial"/>
              <a:buChar char="•"/>
            </a:pPr>
            <a:r>
              <a:rPr lang="en" sz="1800"/>
              <a:t>Provide District Updates on Curriculum Alignment</a:t>
            </a:r>
          </a:p>
          <a:p>
            <a:pPr marL="457200" lvl="0" indent="-342900" rtl="0">
              <a:lnSpc>
                <a:spcPct val="159090"/>
              </a:lnSpc>
              <a:spcAft>
                <a:spcPts val="900"/>
              </a:spcAft>
              <a:buClr>
                <a:srgbClr val="000000"/>
              </a:buClr>
              <a:buSzPct val="166666"/>
              <a:buFont typeface="Arial"/>
              <a:buChar char="•"/>
            </a:pPr>
            <a:r>
              <a:rPr lang="en" sz="1800"/>
              <a:t>Provide District Updates on Technology Readiness</a:t>
            </a:r>
          </a:p>
          <a:p>
            <a:endParaRPr lang="en" sz="1800"/>
          </a:p>
        </p:txBody>
      </p:sp>
      <p:sp>
        <p:nvSpPr>
          <p:cNvPr id="539" name="Shape 539"/>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a:buNone/>
            </a:pPr>
            <a:r>
              <a:rPr lang="en"/>
              <a:t>Communicating to Parents</a:t>
            </a:r>
          </a:p>
        </p:txBody>
      </p:sp>
      <p:sp>
        <p:nvSpPr>
          <p:cNvPr id="540" name="Shape 540"/>
          <p:cNvSpPr/>
          <p:nvPr/>
        </p:nvSpPr>
        <p:spPr>
          <a:xfrm>
            <a:off x="6374324" y="4018950"/>
            <a:ext cx="2312474" cy="1785899"/>
          </a:xfrm>
          <a:prstGeom prst="rect">
            <a:avLst/>
          </a:prstGeom>
          <a:blipFill>
            <a:blip r:embed="rId6"/>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Communicating To BOE and Community</a:t>
            </a:r>
          </a:p>
        </p:txBody>
      </p:sp>
      <p:sp>
        <p:nvSpPr>
          <p:cNvPr id="546" name="Shape 5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000" b="1"/>
              <a:t>BOE Members</a:t>
            </a:r>
            <a:r>
              <a:rPr lang="en" sz="2000"/>
              <a:t> - </a:t>
            </a:r>
            <a:r>
              <a:rPr lang="en" sz="2000">
                <a:latin typeface="Georgia"/>
                <a:ea typeface="Georgia"/>
                <a:cs typeface="Georgia"/>
                <a:sym typeface="Georgia"/>
              </a:rPr>
              <a:t>costs to the district and state, how to budget for teacher training, curriculum changes and technology upgrades, how to balance/respond to  opposing viewpoints around adopting the standards,  setting aggressive but achievable timelines for implementation, how to increase accountability for student learning - teachers and administrators.</a:t>
            </a:r>
          </a:p>
          <a:p>
            <a:endParaRPr lang="en" sz="2000">
              <a:latin typeface="Georgia"/>
              <a:ea typeface="Georgia"/>
              <a:cs typeface="Georgia"/>
              <a:sym typeface="Georgia"/>
            </a:endParaRPr>
          </a:p>
          <a:p>
            <a:pPr lvl="0" rtl="0">
              <a:buNone/>
            </a:pPr>
            <a:r>
              <a:rPr lang="en" sz="2000" b="1">
                <a:latin typeface="Georgia"/>
                <a:ea typeface="Georgia"/>
                <a:cs typeface="Georgia"/>
                <a:sym typeface="Georgia"/>
              </a:rPr>
              <a:t>Community Members </a:t>
            </a:r>
            <a:r>
              <a:rPr lang="en" sz="2000">
                <a:latin typeface="Georgia"/>
                <a:ea typeface="Georgia"/>
                <a:cs typeface="Georgia"/>
                <a:sym typeface="Georgia"/>
              </a:rPr>
              <a:t>-most interested in cost to the community, maintaining local control over curriculum decisions, supporting a quality educational system to keep home values up, schools preparing students to be active members of the community.</a:t>
            </a:r>
          </a:p>
          <a:p>
            <a:pPr marL="457200" lvl="0" indent="-355600" rtl="0">
              <a:buClr>
                <a:srgbClr val="000000"/>
              </a:buClr>
              <a:buSzPct val="166666"/>
              <a:buFont typeface="Arial"/>
              <a:buChar char="•"/>
            </a:pPr>
            <a:r>
              <a:rPr lang="en" sz="2000" u="sng">
                <a:solidFill>
                  <a:schemeClr val="hlink"/>
                </a:solidFill>
                <a:latin typeface="Georgia"/>
                <a:ea typeface="Georgia"/>
                <a:cs typeface="Georgia"/>
                <a:sym typeface="Georgia"/>
                <a:hlinkClick r:id="rId3"/>
              </a:rPr>
              <a:t>NSPRA Common Core Communications Network</a:t>
            </a:r>
          </a:p>
          <a:p>
            <a:pPr marL="457200" lvl="0" indent="-355600" rtl="0">
              <a:buClr>
                <a:srgbClr val="000000"/>
              </a:buClr>
              <a:buSzPct val="166666"/>
              <a:buFont typeface="Arial"/>
              <a:buChar char="•"/>
            </a:pPr>
            <a:r>
              <a:rPr lang="en" sz="2000" u="sng">
                <a:solidFill>
                  <a:schemeClr val="hlink"/>
                </a:solidFill>
                <a:latin typeface="Georgia"/>
                <a:ea typeface="Georgia"/>
                <a:cs typeface="Georgia"/>
                <a:sym typeface="Georgia"/>
                <a:hlinkClick r:id="rId4"/>
              </a:rPr>
              <a:t>BASA Updates</a:t>
            </a:r>
          </a:p>
          <a:p>
            <a:pPr marL="457200" lvl="0" indent="-355600" rtl="0">
              <a:buClr>
                <a:srgbClr val="000000"/>
              </a:buClr>
              <a:buSzPct val="166666"/>
              <a:buFont typeface="Arial"/>
              <a:buChar char="•"/>
            </a:pPr>
            <a:r>
              <a:rPr lang="en" sz="2000">
                <a:latin typeface="Georgia"/>
                <a:ea typeface="Georgia"/>
                <a:cs typeface="Georgia"/>
                <a:sym typeface="Georgia"/>
              </a:rPr>
              <a:t>Twitter Chats - #ohedchat Tues. 9:00   #oheducation, #PARCC</a:t>
            </a:r>
          </a:p>
          <a:p>
            <a:pPr marL="457200" lvl="0" indent="-355600" rtl="0">
              <a:buClr>
                <a:srgbClr val="000000"/>
              </a:buClr>
              <a:buSzPct val="166666"/>
              <a:buFont typeface="Arial"/>
              <a:buChar char="•"/>
            </a:pPr>
            <a:r>
              <a:rPr lang="en" sz="2000">
                <a:latin typeface="Georgia"/>
                <a:ea typeface="Georgia"/>
                <a:cs typeface="Georgia"/>
                <a:sym typeface="Georgia"/>
              </a:rPr>
              <a:t>Provide Regular District Updates</a:t>
            </a:r>
          </a:p>
          <a:p>
            <a:endParaRPr lang="en" sz="2000">
              <a:latin typeface="Georgia"/>
              <a:ea typeface="Georgia"/>
              <a:cs typeface="Georgia"/>
              <a:sym typeface="Georgi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PARCC Accommodations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163925" y="1231725"/>
            <a:ext cx="8846400" cy="5336099"/>
          </a:xfrm>
          <a:prstGeom prst="rect">
            <a:avLst/>
          </a:prstGeom>
        </p:spPr>
        <p:txBody>
          <a:bodyPr lIns="91425" tIns="91425" rIns="91425" bIns="91425" anchor="t" anchorCtr="0">
            <a:noAutofit/>
          </a:bodyPr>
          <a:lstStyle/>
          <a:p>
            <a:pPr marL="457200" lvl="0" indent="-355600" rtl="0">
              <a:lnSpc>
                <a:spcPct val="115000"/>
              </a:lnSpc>
              <a:spcBef>
                <a:spcPts val="0"/>
              </a:spcBef>
              <a:buClr>
                <a:srgbClr val="000000"/>
              </a:buClr>
              <a:buSzPct val="166666"/>
              <a:buFont typeface="Arial"/>
              <a:buChar char="•"/>
            </a:pPr>
            <a:r>
              <a:rPr lang="en" sz="2000"/>
              <a:t>Using Universal Design principles during every stage of the development process.</a:t>
            </a:r>
          </a:p>
          <a:p>
            <a:pPr marL="457200" lvl="0" indent="-355600" rtl="0">
              <a:lnSpc>
                <a:spcPct val="115000"/>
              </a:lnSpc>
              <a:spcBef>
                <a:spcPts val="0"/>
              </a:spcBef>
              <a:buClr>
                <a:srgbClr val="000000"/>
              </a:buClr>
              <a:buSzPct val="166666"/>
              <a:buFont typeface="Arial"/>
              <a:buChar char="•"/>
            </a:pPr>
            <a:r>
              <a:rPr lang="en" sz="2000"/>
              <a:t>Minimizing/eliminating features that are irrelevant to what is being measured so all students can accurately demonstrate their knowledge and skills.</a:t>
            </a:r>
          </a:p>
          <a:p>
            <a:pPr marL="457200" lvl="0" indent="-355600" rtl="0">
              <a:lnSpc>
                <a:spcPct val="115000"/>
              </a:lnSpc>
              <a:spcBef>
                <a:spcPts val="0"/>
              </a:spcBef>
              <a:buClr>
                <a:srgbClr val="000000"/>
              </a:buClr>
              <a:buSzPct val="166666"/>
              <a:buFont typeface="Arial"/>
              <a:buChar char="•"/>
            </a:pPr>
            <a:r>
              <a:rPr lang="en" sz="2000"/>
              <a:t>Measuring the full range of complexity of the standards.</a:t>
            </a:r>
          </a:p>
          <a:p>
            <a:pPr marL="457200" lvl="0" indent="-355600" rtl="0">
              <a:lnSpc>
                <a:spcPct val="115000"/>
              </a:lnSpc>
              <a:spcBef>
                <a:spcPts val="0"/>
              </a:spcBef>
              <a:buClr>
                <a:srgbClr val="000000"/>
              </a:buClr>
              <a:buSzPct val="166666"/>
              <a:buFont typeface="Arial"/>
              <a:buChar char="•"/>
            </a:pPr>
            <a:r>
              <a:rPr lang="en" sz="2000"/>
              <a:t>Leveraging technology for the accessible delivery of assessment.</a:t>
            </a:r>
          </a:p>
          <a:p>
            <a:pPr marL="457200" lvl="0" indent="-355600" rtl="0">
              <a:lnSpc>
                <a:spcPct val="115000"/>
              </a:lnSpc>
              <a:spcBef>
                <a:spcPts val="0"/>
              </a:spcBef>
              <a:buClr>
                <a:srgbClr val="000000"/>
              </a:buClr>
              <a:buSzPct val="166666"/>
              <a:buFont typeface="Arial"/>
              <a:buChar char="•"/>
            </a:pPr>
            <a:r>
              <a:rPr lang="en" sz="2000"/>
              <a:t>Building accessibility throughout the test itself without sacrificing assessment validity.</a:t>
            </a:r>
          </a:p>
          <a:p>
            <a:pPr marL="457200" lvl="0" indent="-355600" rtl="0">
              <a:lnSpc>
                <a:spcPct val="115000"/>
              </a:lnSpc>
              <a:spcBef>
                <a:spcPts val="0"/>
              </a:spcBef>
              <a:buClr>
                <a:srgbClr val="000000"/>
              </a:buClr>
              <a:buSzPct val="166666"/>
              <a:buFont typeface="Arial"/>
              <a:buChar char="•"/>
            </a:pPr>
            <a:r>
              <a:rPr lang="en" sz="2000"/>
              <a:t>Using a combination of ‘accessible’-authoring and accessible technologies from the inception of items and tasks.</a:t>
            </a:r>
          </a:p>
          <a:p>
            <a:pPr marL="457200" lvl="0" indent="-355600">
              <a:lnSpc>
                <a:spcPct val="115000"/>
              </a:lnSpc>
              <a:spcBef>
                <a:spcPts val="0"/>
              </a:spcBef>
              <a:buClr>
                <a:srgbClr val="000000"/>
              </a:buClr>
              <a:buSzPct val="166666"/>
              <a:buFont typeface="Arial"/>
              <a:buChar char="•"/>
            </a:pPr>
            <a:r>
              <a:rPr lang="en" sz="2000"/>
              <a:t>Engaging state and national experts throughout the development process through item review, bias and sensitivity review, policy development and review, and research.</a:t>
            </a:r>
          </a:p>
        </p:txBody>
      </p:sp>
      <p:sp>
        <p:nvSpPr>
          <p:cNvPr id="557" name="Shape 557"/>
          <p:cNvSpPr txBox="1">
            <a:spLocks noGrp="1"/>
          </p:cNvSpPr>
          <p:nvPr>
            <p:ph type="title"/>
          </p:nvPr>
        </p:nvSpPr>
        <p:spPr>
          <a:xfrm>
            <a:off x="291825" y="222000"/>
            <a:ext cx="8410200" cy="819600"/>
          </a:xfrm>
          <a:prstGeom prst="rect">
            <a:avLst/>
          </a:prstGeom>
        </p:spPr>
        <p:txBody>
          <a:bodyPr lIns="91425" tIns="91425" rIns="91425" bIns="91425" anchor="b" anchorCtr="0">
            <a:noAutofit/>
          </a:bodyPr>
          <a:lstStyle/>
          <a:p>
            <a:pPr algn="ctr">
              <a:buNone/>
            </a:pPr>
            <a:r>
              <a:rPr lang="en"/>
              <a:t>Goals For Promoting Student Access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p:nvPr/>
        </p:nvSpPr>
        <p:spPr>
          <a:xfrm>
            <a:off x="423350" y="80649"/>
            <a:ext cx="8297299" cy="6696749"/>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1219200" y="1752600"/>
            <a:ext cx="6629400" cy="4525963"/>
          </a:xfrm>
          <a:prstGeom prst="rect">
            <a:avLst/>
          </a:prstGeom>
          <a:noFill/>
          <a:ln>
            <a:noFill/>
          </a:ln>
        </p:spPr>
        <p:txBody>
          <a:bodyPr lIns="91425" tIns="45700" rIns="91425" bIns="45700" anchor="ctr" anchorCtr="0">
            <a:noAutofit/>
          </a:bodyPr>
          <a:lstStyle/>
          <a:p>
            <a:pPr marL="68263" marR="0" lvl="0" indent="-4763" algn="l" rtl="0">
              <a:spcBef>
                <a:spcPts val="640"/>
              </a:spcBef>
              <a:spcAft>
                <a:spcPts val="0"/>
              </a:spcAft>
              <a:buClr>
                <a:srgbClr val="8F23B3"/>
              </a:buClr>
              <a:buSzPct val="25000"/>
              <a:buFont typeface="Calibri"/>
              <a:buNone/>
            </a:pPr>
            <a:r>
              <a:rPr lang="en" sz="3200" b="0" i="0" u="none" strike="noStrike" cap="none" baseline="0">
                <a:solidFill>
                  <a:schemeClr val="dk1"/>
                </a:solidFill>
                <a:latin typeface="Calibri"/>
                <a:ea typeface="Calibri"/>
                <a:cs typeface="Calibri"/>
                <a:sym typeface="Calibri"/>
              </a:rPr>
              <a:t>PARCC is designed to </a:t>
            </a:r>
            <a:r>
              <a:rPr lang="en" sz="3200" b="0" i="1" u="none" strike="noStrike" cap="none" baseline="0">
                <a:solidFill>
                  <a:schemeClr val="dk1"/>
                </a:solidFill>
                <a:latin typeface="Calibri"/>
                <a:ea typeface="Calibri"/>
                <a:cs typeface="Calibri"/>
                <a:sym typeface="Calibri"/>
              </a:rPr>
              <a:t>reward quality instruction aligned to the Standards, </a:t>
            </a:r>
            <a:r>
              <a:rPr lang="en" sz="3200" b="0" i="0" u="none" strike="noStrike" cap="none" baseline="0">
                <a:solidFill>
                  <a:schemeClr val="dk1"/>
                </a:solidFill>
                <a:latin typeface="Calibri"/>
                <a:ea typeface="Calibri"/>
                <a:cs typeface="Calibri"/>
                <a:sym typeface="Calibri"/>
              </a:rPr>
              <a:t>so the assessment is worthy of preparation rather than a distraction from good work.</a:t>
            </a:r>
          </a:p>
          <a:p>
            <a:endParaRPr lang="en" sz="3200" b="0" i="0" u="none" strike="noStrike" cap="none" baseline="0">
              <a:solidFill>
                <a:schemeClr val="dk1"/>
              </a:solidFill>
              <a:latin typeface="Calibri"/>
              <a:ea typeface="Calibri"/>
              <a:cs typeface="Calibri"/>
              <a:sym typeface="Calibri"/>
            </a:endParaRPr>
          </a:p>
        </p:txBody>
      </p:sp>
      <p:sp>
        <p:nvSpPr>
          <p:cNvPr id="330" name="Shape 330"/>
          <p:cNvSpPr txBox="1">
            <a:spLocks noGrp="1"/>
          </p:cNvSpPr>
          <p:nvPr>
            <p:ph type="title"/>
          </p:nvPr>
        </p:nvSpPr>
        <p:spPr>
          <a:xfrm>
            <a:off x="2819400" y="0"/>
            <a:ext cx="6324600" cy="1219199"/>
          </a:xfrm>
          <a:prstGeom prst="rect">
            <a:avLst/>
          </a:prstGeom>
          <a:noFill/>
          <a:ln>
            <a:noFill/>
          </a:ln>
        </p:spPr>
        <p:txBody>
          <a:bodyPr lIns="89875" tIns="44925" rIns="89875" bIns="44925" anchor="ctr" anchorCtr="0">
            <a:noAutofit/>
          </a:bodyPr>
          <a:lstStyle/>
          <a:p>
            <a:pPr marL="168275" marR="0" lvl="0" indent="-3175"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PARCC’s Fundamental Advance</a:t>
            </a:r>
          </a:p>
        </p:txBody>
      </p:sp>
      <p:sp>
        <p:nvSpPr>
          <p:cNvPr id="331" name="Shape 331"/>
          <p:cNvSpPr txBox="1">
            <a:spLocks noGrp="1"/>
          </p:cNvSpPr>
          <p:nvPr>
            <p:ph type="sldNum" idx="12"/>
          </p:nvPr>
        </p:nvSpPr>
        <p:spPr>
          <a:xfrm>
            <a:off x="0" y="6569075"/>
            <a:ext cx="609599" cy="288899"/>
          </a:xfrm>
          <a:prstGeom prst="rect">
            <a:avLst/>
          </a:prstGeom>
          <a:noFill/>
          <a:ln>
            <a:noFill/>
          </a:ln>
        </p:spPr>
        <p:txBody>
          <a:bodyPr lIns="89875" tIns="44925" rIns="89875" bIns="44925" anchor="t" anchorCtr="0">
            <a:noAutofit/>
          </a:bodyPr>
          <a:lstStyle/>
          <a:p>
            <a:pPr marL="0" marR="0" lvl="0" indent="0" algn="r" rtl="0">
              <a:buSzPct val="25000"/>
              <a:buNone/>
            </a:pPr>
            <a:r>
              <a:rPr lang="en"/>
              <a:t>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Accessibility Features for All Students</a:t>
            </a:r>
          </a:p>
        </p:txBody>
      </p:sp>
      <p:sp>
        <p:nvSpPr>
          <p:cNvPr id="568" name="Shape 568"/>
          <p:cNvSpPr txBox="1">
            <a:spLocks noGrp="1"/>
          </p:cNvSpPr>
          <p:nvPr>
            <p:ph type="body" idx="1"/>
          </p:nvPr>
        </p:nvSpPr>
        <p:spPr>
          <a:xfrm>
            <a:off x="457200" y="1752600"/>
            <a:ext cx="8381999" cy="4724400"/>
          </a:xfrm>
          <a:prstGeom prst="rect">
            <a:avLst/>
          </a:prstGeom>
          <a:noFill/>
          <a:ln>
            <a:noFill/>
          </a:ln>
        </p:spPr>
        <p:txBody>
          <a:bodyPr lIns="89875" tIns="44925" rIns="89875" bIns="44925" anchor="t" anchorCtr="0">
            <a:noAutofit/>
          </a:bodyPr>
          <a:lstStyle/>
          <a:p>
            <a:endParaRPr/>
          </a:p>
        </p:txBody>
      </p:sp>
      <p:sp>
        <p:nvSpPr>
          <p:cNvPr id="569" name="Shape 569"/>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570" name="Shape 570"/>
          <p:cNvGraphicFramePr/>
          <p:nvPr/>
        </p:nvGraphicFramePr>
        <p:xfrm>
          <a:off x="0" y="1448115"/>
          <a:ext cx="3000000" cy="3000000"/>
        </p:xfrm>
        <a:graphic>
          <a:graphicData uri="http://schemas.openxmlformats.org/drawingml/2006/table">
            <a:tbl>
              <a:tblPr firstRow="1" firstCol="1" bandRow="1">
                <a:noFill/>
                <a:tableStyleId>{49DDDAFE-3103-4B2A-A714-C99D6822C7DA}</a:tableStyleId>
              </a:tblPr>
              <a:tblGrid>
                <a:gridCol w="9067800"/>
              </a:tblGrid>
              <a:tr h="228275">
                <a:tc>
                  <a:txBody>
                    <a:bodyPr/>
                    <a:lstStyle/>
                    <a:p>
                      <a:pPr marL="0" marR="0" lvl="0" algn="ctr" rtl="0">
                        <a:lnSpc>
                          <a:spcPct val="115000"/>
                        </a:lnSpc>
                        <a:spcBef>
                          <a:spcPts val="0"/>
                        </a:spcBef>
                        <a:spcAft>
                          <a:spcPts val="0"/>
                        </a:spcAft>
                        <a:buSzPct val="25000"/>
                        <a:buNone/>
                      </a:pPr>
                      <a:r>
                        <a:rPr lang="en" sz="2400"/>
                        <a:t>Accessibility</a:t>
                      </a:r>
                      <a:r>
                        <a:rPr lang="en" sz="2400" baseline="0"/>
                        <a:t> Features for All Students</a:t>
                      </a:r>
                    </a:p>
                  </a:txBody>
                  <a:tcPr marL="68575" marR="68575" marT="0" marB="0"/>
                </a:tc>
              </a:tr>
              <a:tr h="60950">
                <a:tc>
                  <a:txBody>
                    <a:bodyPr/>
                    <a:lstStyle/>
                    <a:p>
                      <a:pPr marL="0" marR="0" lvl="0" algn="ctr" rtl="0">
                        <a:lnSpc>
                          <a:spcPct val="115000"/>
                        </a:lnSpc>
                        <a:spcBef>
                          <a:spcPts val="0"/>
                        </a:spcBef>
                        <a:spcAft>
                          <a:spcPts val="0"/>
                        </a:spcAft>
                        <a:buSzPct val="25000"/>
                        <a:buNone/>
                      </a:pPr>
                      <a:r>
                        <a:rPr lang="en" sz="2000"/>
                        <a:t>Audio Amplification</a:t>
                      </a:r>
                    </a:p>
                  </a:txBody>
                  <a:tcPr marL="68575" marR="68575" marT="0" marB="0"/>
                </a:tc>
              </a:tr>
              <a:tr h="35825">
                <a:tc>
                  <a:txBody>
                    <a:bodyPr/>
                    <a:lstStyle/>
                    <a:p>
                      <a:pPr marL="0" marR="0" lvl="0" algn="ctr" rtl="0">
                        <a:lnSpc>
                          <a:spcPct val="115000"/>
                        </a:lnSpc>
                        <a:spcBef>
                          <a:spcPts val="0"/>
                        </a:spcBef>
                        <a:spcAft>
                          <a:spcPts val="0"/>
                        </a:spcAft>
                        <a:buSzPct val="25000"/>
                        <a:buNone/>
                      </a:pPr>
                      <a:r>
                        <a:rPr lang="en" sz="2000"/>
                        <a:t>Blank Paper - math or ELA </a:t>
                      </a:r>
                      <a:r>
                        <a:rPr lang="en" sz="1400" i="1"/>
                        <a:t>(provided by test administrator</a:t>
                      </a:r>
                      <a:r>
                        <a:rPr lang="en" sz="1400" i="1" baseline="0"/>
                        <a:t>)</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Eliminate Answer Choices</a:t>
                      </a:r>
                    </a:p>
                  </a:txBody>
                  <a:tcPr marL="68575" marR="68575" marT="0" marB="0"/>
                </a:tc>
              </a:tr>
              <a:tr h="61725">
                <a:tc>
                  <a:txBody>
                    <a:bodyPr/>
                    <a:lstStyle/>
                    <a:p>
                      <a:pPr marL="0" marR="0" lvl="0" algn="ctr" rtl="0">
                        <a:lnSpc>
                          <a:spcPct val="115000"/>
                        </a:lnSpc>
                        <a:spcBef>
                          <a:spcPts val="0"/>
                        </a:spcBef>
                        <a:spcAft>
                          <a:spcPts val="0"/>
                        </a:spcAft>
                        <a:buSzPct val="25000"/>
                        <a:buNone/>
                      </a:pPr>
                      <a:r>
                        <a:rPr lang="en" sz="2000"/>
                        <a:t>Flag</a:t>
                      </a:r>
                      <a:r>
                        <a:rPr lang="en" sz="2000" baseline="0"/>
                        <a:t> Items for Review</a:t>
                      </a:r>
                    </a:p>
                  </a:txBody>
                  <a:tcPr marL="68575" marR="68575" marT="0" marB="0"/>
                </a:tc>
              </a:tr>
              <a:tr h="36575">
                <a:tc>
                  <a:txBody>
                    <a:bodyPr/>
                    <a:lstStyle/>
                    <a:p>
                      <a:pPr marL="0" marR="0" lvl="0" algn="ctr" rtl="0">
                        <a:lnSpc>
                          <a:spcPct val="115000"/>
                        </a:lnSpc>
                        <a:spcBef>
                          <a:spcPts val="0"/>
                        </a:spcBef>
                        <a:spcAft>
                          <a:spcPts val="0"/>
                        </a:spcAft>
                        <a:buSzPct val="25000"/>
                        <a:buNone/>
                      </a:pPr>
                      <a:r>
                        <a:rPr lang="en" sz="2000"/>
                        <a:t>General Administration Directions Clarified </a:t>
                      </a:r>
                      <a:r>
                        <a:rPr lang="en" sz="1400" i="1"/>
                        <a:t>(by</a:t>
                      </a:r>
                      <a:r>
                        <a:rPr lang="en" sz="1400" i="1" baseline="0"/>
                        <a:t> test administrator)</a:t>
                      </a:r>
                    </a:p>
                  </a:txBody>
                  <a:tcPr marL="68575" marR="68575" marT="0" marB="0"/>
                </a:tc>
              </a:tr>
              <a:tr h="87625">
                <a:tc>
                  <a:txBody>
                    <a:bodyPr/>
                    <a:lstStyle/>
                    <a:p>
                      <a:pPr marL="0" marR="0" lvl="0" algn="ctr" rtl="0">
                        <a:lnSpc>
                          <a:spcPct val="115000"/>
                        </a:lnSpc>
                        <a:spcBef>
                          <a:spcPts val="0"/>
                        </a:spcBef>
                        <a:spcAft>
                          <a:spcPts val="0"/>
                        </a:spcAft>
                        <a:buSzPct val="25000"/>
                        <a:buNone/>
                      </a:pPr>
                      <a:r>
                        <a:rPr lang="en" sz="2000"/>
                        <a:t>General Administration</a:t>
                      </a:r>
                      <a:r>
                        <a:rPr lang="en" sz="2000" baseline="0"/>
                        <a:t> Directions Read Aloud and Repeated </a:t>
                      </a:r>
                      <a:r>
                        <a:rPr lang="en" sz="1400" i="1" baseline="0"/>
                        <a:t>(by test administrator)</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Highlight Tool</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latin typeface="Calibri"/>
                          <a:ea typeface="Calibri"/>
                          <a:cs typeface="Calibri"/>
                          <a:sym typeface="Calibri"/>
                        </a:rPr>
                        <a:t>Headphones</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Magnification/Enlargement</a:t>
                      </a:r>
                      <a:r>
                        <a:rPr lang="en" sz="2000" baseline="0"/>
                        <a:t> Device (up to 400%)</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NotePad</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Pop-Up Glossary</a:t>
                      </a:r>
                    </a:p>
                  </a:txBody>
                  <a:tcPr marL="68575" marR="68575" marT="0" marB="0"/>
                </a:tc>
              </a:tr>
              <a:tr h="43425">
                <a:tc>
                  <a:txBody>
                    <a:bodyPr/>
                    <a:lstStyle/>
                    <a:p>
                      <a:pPr marL="0" marR="0" lvl="0" algn="ctr" rtl="0">
                        <a:lnSpc>
                          <a:spcPct val="115000"/>
                        </a:lnSpc>
                        <a:spcBef>
                          <a:spcPts val="0"/>
                        </a:spcBef>
                        <a:spcAft>
                          <a:spcPts val="0"/>
                        </a:spcAft>
                        <a:buSzPct val="25000"/>
                        <a:buNone/>
                      </a:pPr>
                      <a:r>
                        <a:rPr lang="en" sz="2000"/>
                        <a:t>Redirect Student to Test </a:t>
                      </a:r>
                      <a:r>
                        <a:rPr lang="en" sz="1400" i="1"/>
                        <a:t>(by test administrator)</a:t>
                      </a:r>
                    </a:p>
                  </a:txBody>
                  <a:tcPr marL="68575" marR="68575" marT="0" marB="0"/>
                </a:tc>
              </a:tr>
              <a:tr h="254000">
                <a:tc>
                  <a:txBody>
                    <a:bodyPr/>
                    <a:lstStyle/>
                    <a:p>
                      <a:pPr marL="0" marR="0" lvl="0" algn="ctr" rtl="0">
                        <a:lnSpc>
                          <a:spcPct val="115000"/>
                        </a:lnSpc>
                        <a:spcBef>
                          <a:spcPts val="0"/>
                        </a:spcBef>
                        <a:spcAft>
                          <a:spcPts val="0"/>
                        </a:spcAft>
                        <a:buSzPct val="25000"/>
                        <a:buNone/>
                      </a:pPr>
                      <a:r>
                        <a:rPr lang="en" sz="2000"/>
                        <a:t>Spell Checker</a:t>
                      </a:r>
                    </a:p>
                  </a:txBody>
                  <a:tcPr marL="68575" marR="68575" marT="0" marB="0"/>
                </a:tc>
              </a:tr>
              <a:tr h="455275">
                <a:tc>
                  <a:txBody>
                    <a:bodyPr/>
                    <a:lstStyle/>
                    <a:p>
                      <a:pPr marL="0" marR="0" lvl="0" algn="ctr" rtl="0">
                        <a:lnSpc>
                          <a:spcPct val="115000"/>
                        </a:lnSpc>
                        <a:spcBef>
                          <a:spcPts val="0"/>
                        </a:spcBef>
                        <a:spcAft>
                          <a:spcPts val="0"/>
                        </a:spcAft>
                        <a:buSzPct val="25000"/>
                        <a:buNone/>
                      </a:pPr>
                      <a:r>
                        <a:rPr lang="en" sz="2000"/>
                        <a:t>Writing</a:t>
                      </a:r>
                      <a:r>
                        <a:rPr lang="en" sz="2000" baseline="0"/>
                        <a:t> Tools - bullets, cut, copy,paste, underline</a:t>
                      </a:r>
                      <a:r>
                        <a:rPr lang="en" sz="2000"/>
                        <a:t>,bold</a:t>
                      </a:r>
                    </a:p>
                  </a:txBody>
                  <a:tcPr marL="68575" marR="68575" marT="0" marB="0"/>
                </a:tc>
              </a:tr>
            </a:tbl>
          </a:graphicData>
        </a:graphic>
      </p:graphicFrame>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3451550" y="0"/>
            <a:ext cx="4925999" cy="1219199"/>
          </a:xfrm>
          <a:prstGeom prst="rect">
            <a:avLst/>
          </a:prstGeom>
        </p:spPr>
        <p:txBody>
          <a:bodyPr lIns="91425" tIns="91425" rIns="91425" bIns="91425" anchor="ctr" anchorCtr="0">
            <a:noAutofit/>
          </a:bodyPr>
          <a:lstStyle/>
          <a:p>
            <a:pPr>
              <a:buNone/>
            </a:pPr>
            <a:r>
              <a:rPr lang="en"/>
              <a:t>Testing Site Accommodations</a:t>
            </a:r>
          </a:p>
        </p:txBody>
      </p:sp>
      <p:sp>
        <p:nvSpPr>
          <p:cNvPr id="576" name="Shape 576"/>
          <p:cNvSpPr txBox="1">
            <a:spLocks noGrp="1"/>
          </p:cNvSpPr>
          <p:nvPr>
            <p:ph type="body" idx="1"/>
          </p:nvPr>
        </p:nvSpPr>
        <p:spPr>
          <a:xfrm>
            <a:off x="224100" y="1699950"/>
            <a:ext cx="8615100" cy="3862500"/>
          </a:xfrm>
          <a:prstGeom prst="rect">
            <a:avLst/>
          </a:prstGeom>
        </p:spPr>
        <p:txBody>
          <a:bodyPr lIns="91425" tIns="91425" rIns="91425" bIns="91425" anchor="t" anchorCtr="0">
            <a:noAutofit/>
          </a:bodyPr>
          <a:lstStyle/>
          <a:p>
            <a:pPr lvl="0" rtl="0">
              <a:buNone/>
            </a:pPr>
            <a:r>
              <a:rPr lang="en" sz="3000"/>
              <a:t>Based on the PARCC Test Administration Manual  the following can be made available to any students based on building admin decision.</a:t>
            </a:r>
          </a:p>
          <a:p>
            <a:endParaRPr lang="en" sz="3000"/>
          </a:p>
          <a:p>
            <a:pPr marL="457200" lvl="0" indent="-419100" rtl="0">
              <a:buClr>
                <a:srgbClr val="000000"/>
              </a:buClr>
              <a:buSzPct val="100000"/>
              <a:buFont typeface="Arial"/>
              <a:buChar char="❖"/>
            </a:pPr>
            <a:r>
              <a:rPr lang="en" sz="3000"/>
              <a:t>Small group testing </a:t>
            </a:r>
          </a:p>
          <a:p>
            <a:pPr marL="457200" lvl="0" indent="-419100" rtl="0">
              <a:buClr>
                <a:srgbClr val="000000"/>
              </a:buClr>
              <a:buSzPct val="100000"/>
              <a:buFont typeface="Arial"/>
              <a:buChar char="❖"/>
            </a:pPr>
            <a:r>
              <a:rPr lang="en" sz="3000"/>
              <a:t>Frequent breaks </a:t>
            </a:r>
          </a:p>
          <a:p>
            <a:pPr marL="457200" lvl="0" indent="-419100" rtl="0">
              <a:buClr>
                <a:srgbClr val="000000"/>
              </a:buClr>
              <a:buSzPct val="100000"/>
              <a:buFont typeface="Arial"/>
              <a:buChar char="❖"/>
            </a:pPr>
            <a:r>
              <a:rPr lang="en" sz="3000"/>
              <a:t>Time of day </a:t>
            </a:r>
          </a:p>
          <a:p>
            <a:pPr marL="457200" lvl="0" indent="-419100" rtl="0">
              <a:buClr>
                <a:srgbClr val="000000"/>
              </a:buClr>
              <a:buSzPct val="100000"/>
              <a:buFont typeface="Arial"/>
              <a:buChar char="❖"/>
            </a:pPr>
            <a:r>
              <a:rPr lang="en" sz="3000"/>
              <a:t>Separate or alternate location </a:t>
            </a:r>
          </a:p>
          <a:p>
            <a:pPr marL="457200" lvl="0" indent="-419100" rtl="0">
              <a:buClr>
                <a:srgbClr val="000000"/>
              </a:buClr>
              <a:buSzPct val="100000"/>
              <a:buFont typeface="Arial"/>
              <a:buChar char="❖"/>
            </a:pPr>
            <a:r>
              <a:rPr lang="en" sz="3000"/>
              <a:t>Specified area or seating </a:t>
            </a:r>
          </a:p>
          <a:p>
            <a:pPr marL="457200" lvl="0" indent="-419100" rtl="0">
              <a:buClr>
                <a:srgbClr val="000000"/>
              </a:buClr>
              <a:buSzPct val="100000"/>
              <a:buFont typeface="Arial"/>
              <a:buChar char="❖"/>
            </a:pPr>
            <a:r>
              <a:rPr lang="en" sz="3000"/>
              <a:t>Adaptive and specialized equipment or furniture</a:t>
            </a:r>
          </a:p>
          <a:p>
            <a:endParaRPr lang="en" sz="300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p:nvPr/>
        </p:nvSpPr>
        <p:spPr>
          <a:xfrm>
            <a:off x="7010400" y="0"/>
            <a:ext cx="2133599" cy="1219199"/>
          </a:xfrm>
          <a:prstGeom prst="rect">
            <a:avLst/>
          </a:prstGeom>
          <a:solidFill>
            <a:srgbClr val="A7A7A7"/>
          </a:solidFill>
          <a:ln>
            <a:noFill/>
          </a:ln>
        </p:spPr>
        <p:txBody>
          <a:bodyPr lIns="89875" tIns="44925" rIns="89875" bIns="44925" anchor="ctr" anchorCtr="0">
            <a:noAutofit/>
          </a:bodyPr>
          <a:lstStyle/>
          <a:p>
            <a:endParaRPr/>
          </a:p>
        </p:txBody>
      </p:sp>
      <p:sp>
        <p:nvSpPr>
          <p:cNvPr id="582" name="Shape 582"/>
          <p:cNvSpPr/>
          <p:nvPr/>
        </p:nvSpPr>
        <p:spPr>
          <a:xfrm>
            <a:off x="6858000" y="0"/>
            <a:ext cx="152400" cy="5867400"/>
          </a:xfrm>
          <a:prstGeom prst="rect">
            <a:avLst/>
          </a:prstGeom>
          <a:blipFill>
            <a:blip r:embed="rId3"/>
            <a:stretch>
              <a:fillRect/>
            </a:stretch>
          </a:blipFill>
        </p:spPr>
      </p:sp>
      <p:sp>
        <p:nvSpPr>
          <p:cNvPr id="583" name="Shape 583"/>
          <p:cNvSpPr/>
          <p:nvPr/>
        </p:nvSpPr>
        <p:spPr>
          <a:xfrm>
            <a:off x="0" y="0"/>
            <a:ext cx="9144000" cy="6858000"/>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endParaRPr/>
          </a:p>
        </p:txBody>
      </p:sp>
      <p:sp>
        <p:nvSpPr>
          <p:cNvPr id="584" name="Shape 584"/>
          <p:cNvSpPr/>
          <p:nvPr/>
        </p:nvSpPr>
        <p:spPr>
          <a:xfrm>
            <a:off x="0" y="5715000"/>
            <a:ext cx="9144000" cy="152400"/>
          </a:xfrm>
          <a:prstGeom prst="rect">
            <a:avLst/>
          </a:prstGeom>
          <a:blipFill>
            <a:blip r:embed="rId4"/>
            <a:stretch>
              <a:fillRect/>
            </a:stretch>
          </a:blipFill>
        </p:spPr>
      </p:sp>
      <p:sp>
        <p:nvSpPr>
          <p:cNvPr id="585" name="Shape 585"/>
          <p:cNvSpPr txBox="1"/>
          <p:nvPr/>
        </p:nvSpPr>
        <p:spPr>
          <a:xfrm>
            <a:off x="0" y="2895600"/>
            <a:ext cx="6858000" cy="1568085"/>
          </a:xfrm>
          <a:prstGeom prst="rect">
            <a:avLst/>
          </a:prstGeom>
          <a:noFill/>
          <a:ln>
            <a:noFill/>
          </a:ln>
        </p:spPr>
        <p:txBody>
          <a:bodyPr lIns="89875" tIns="44925" rIns="89875" bIns="44925" anchor="t" anchorCtr="0">
            <a:noAutofit/>
          </a:bodyPr>
          <a:lstStyle/>
          <a:p>
            <a:pPr marL="0" marR="0" lvl="0" indent="0" algn="ctr" rtl="0">
              <a:lnSpc>
                <a:spcPct val="80000"/>
              </a:lnSpc>
              <a:spcBef>
                <a:spcPts val="0"/>
              </a:spcBef>
              <a:spcAft>
                <a:spcPts val="0"/>
              </a:spcAft>
              <a:buSzPct val="25000"/>
              <a:buNone/>
            </a:pPr>
            <a:r>
              <a:rPr lang="en" sz="4000" b="1" i="0" u="none" strike="noStrike" cap="none" baseline="0">
                <a:solidFill>
                  <a:schemeClr val="dk1"/>
                </a:solidFill>
                <a:latin typeface="Calibri"/>
                <a:ea typeface="Calibri"/>
                <a:cs typeface="Calibri"/>
                <a:sym typeface="Calibri"/>
              </a:rPr>
              <a:t>Proposed </a:t>
            </a:r>
          </a:p>
          <a:p>
            <a:pPr marL="0" marR="0" lvl="0" indent="0" algn="ctr" rtl="0">
              <a:lnSpc>
                <a:spcPct val="80000"/>
              </a:lnSpc>
              <a:spcBef>
                <a:spcPts val="0"/>
              </a:spcBef>
              <a:spcAft>
                <a:spcPts val="0"/>
              </a:spcAft>
              <a:buSzPct val="25000"/>
              <a:buNone/>
            </a:pPr>
            <a:r>
              <a:rPr lang="en" sz="4000" b="1" i="0" u="none" strike="noStrike" cap="none" baseline="0">
                <a:solidFill>
                  <a:schemeClr val="dk1"/>
                </a:solidFill>
                <a:latin typeface="Calibri"/>
                <a:ea typeface="Calibri"/>
                <a:cs typeface="Calibri"/>
                <a:sym typeface="Calibri"/>
              </a:rPr>
              <a:t>Accommodations for Students with Disabilities and ELL Students</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Universal Design Principles</a:t>
            </a:r>
          </a:p>
        </p:txBody>
      </p:sp>
      <p:sp>
        <p:nvSpPr>
          <p:cNvPr id="592" name="Shape 592"/>
          <p:cNvSpPr txBox="1">
            <a:spLocks noGrp="1"/>
          </p:cNvSpPr>
          <p:nvPr>
            <p:ph type="body" idx="1"/>
          </p:nvPr>
        </p:nvSpPr>
        <p:spPr>
          <a:xfrm>
            <a:off x="457200" y="1600200"/>
            <a:ext cx="8492699" cy="4967700"/>
          </a:xfrm>
          <a:prstGeom prst="rect">
            <a:avLst/>
          </a:prstGeom>
        </p:spPr>
        <p:txBody>
          <a:bodyPr lIns="91425" tIns="91425" rIns="91425" bIns="91425" anchor="t" anchorCtr="0">
            <a:noAutofit/>
          </a:bodyPr>
          <a:lstStyle/>
          <a:p>
            <a:pPr lvl="0" rtl="0">
              <a:buNone/>
            </a:pPr>
            <a:r>
              <a:rPr lang="en" sz="2400" i="1"/>
              <a:t>“It is important to ensure that performance in the classroom and on the assessment is influenced as little as possible by a student’s disability or linguistic/cultural characteristics that are unrelated to the content being assessed.”</a:t>
            </a:r>
          </a:p>
          <a:p>
            <a:endParaRPr lang="en" sz="2400" i="1"/>
          </a:p>
          <a:p>
            <a:pPr marL="457200" lvl="0" indent="-381000" rtl="0">
              <a:buClr>
                <a:srgbClr val="000000"/>
              </a:buClr>
              <a:buSzPct val="100000"/>
              <a:buFont typeface="Arial"/>
              <a:buChar char="❖"/>
            </a:pPr>
            <a:r>
              <a:rPr lang="en" sz="2400"/>
              <a:t>Provide equitable access during instruction and assessments </a:t>
            </a:r>
          </a:p>
          <a:p>
            <a:pPr marL="457200" lvl="0" indent="-381000" rtl="0">
              <a:buClr>
                <a:srgbClr val="000000"/>
              </a:buClr>
              <a:buSzPct val="100000"/>
              <a:buFont typeface="Arial"/>
              <a:buChar char="❖"/>
            </a:pPr>
            <a:r>
              <a:rPr lang="en" sz="2400"/>
              <a:t>Mitigate the effects of a student’s disability</a:t>
            </a:r>
          </a:p>
          <a:p>
            <a:pPr marL="457200" lvl="0" indent="-381000" rtl="0">
              <a:buClr>
                <a:srgbClr val="0000FF"/>
              </a:buClr>
              <a:buSzPct val="100000"/>
              <a:buFont typeface="Arial"/>
              <a:buChar char="❖"/>
            </a:pPr>
            <a:r>
              <a:rPr lang="en" sz="2400" b="1">
                <a:solidFill>
                  <a:srgbClr val="0000FF"/>
                </a:solidFill>
              </a:rPr>
              <a:t>Do not reduce learning or achievement expectations</a:t>
            </a:r>
          </a:p>
          <a:p>
            <a:pPr marL="457200" lvl="0" indent="-381000" rtl="0">
              <a:buClr>
                <a:srgbClr val="000000"/>
              </a:buClr>
              <a:buSzPct val="100000"/>
              <a:buFont typeface="Arial"/>
              <a:buChar char="❖"/>
            </a:pPr>
            <a:r>
              <a:rPr lang="en" sz="2400"/>
              <a:t>Do not change the construct being assessed</a:t>
            </a:r>
          </a:p>
          <a:p>
            <a:pPr marL="457200" lvl="0" indent="-381000" rtl="0">
              <a:buClr>
                <a:srgbClr val="000000"/>
              </a:buClr>
              <a:buSzPct val="100000"/>
              <a:buFont typeface="Arial"/>
              <a:buChar char="❖"/>
            </a:pPr>
            <a:r>
              <a:rPr lang="en" sz="2400"/>
              <a:t>Do not compromise the integrity or validity of the assessment</a:t>
            </a:r>
          </a:p>
          <a:p>
            <a:endParaRPr lang="en" sz="2400"/>
          </a:p>
          <a:p>
            <a:endParaRPr lang="en" sz="2400"/>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457200" y="1417650"/>
            <a:ext cx="8229600" cy="5150099"/>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a:t>Students with disabilities who have an Individualized Education Program (IEP)</a:t>
            </a:r>
          </a:p>
          <a:p>
            <a:pPr marL="457200" lvl="0" indent="-381000" rtl="0">
              <a:buClr>
                <a:srgbClr val="000000"/>
              </a:buClr>
              <a:buSzPct val="100000"/>
              <a:buFont typeface="Arial"/>
              <a:buChar char="●"/>
            </a:pPr>
            <a:r>
              <a:rPr lang="en" sz="2400"/>
              <a:t>Students with a Section 504 plan who have a physical or mental impairment that substantially limits one or more major life activities, have a record of such an impairment, or are regarded as having such an impairment, but who do not qualify for special education services</a:t>
            </a:r>
          </a:p>
          <a:p>
            <a:pPr marL="457200" lvl="0" indent="-381000" rtl="0">
              <a:buClr>
                <a:srgbClr val="000000"/>
              </a:buClr>
              <a:buSzPct val="100000"/>
              <a:buFont typeface="Arial"/>
              <a:buChar char="●"/>
            </a:pPr>
            <a:r>
              <a:rPr lang="en" sz="2400"/>
              <a:t>Students who are English learners</a:t>
            </a:r>
          </a:p>
          <a:p>
            <a:pPr marL="457200" lvl="0" indent="-381000" rtl="0">
              <a:buClr>
                <a:srgbClr val="000000"/>
              </a:buClr>
              <a:buSzPct val="100000"/>
              <a:buFont typeface="Arial"/>
              <a:buChar char="●"/>
            </a:pPr>
            <a:r>
              <a:rPr lang="en" sz="2400"/>
              <a:t>Students who are English learners and with disabilities who have an IEP or 504 plan. These students are eligible for both accommodations for students with disabilities and English learners.</a:t>
            </a:r>
          </a:p>
          <a:p>
            <a:endParaRPr lang="en" sz="2400"/>
          </a:p>
        </p:txBody>
      </p:sp>
      <p:sp>
        <p:nvSpPr>
          <p:cNvPr id="598" name="Shape 5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Who Can Receive Accommodations?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457200" y="1752600"/>
            <a:ext cx="8381999" cy="3809999"/>
          </a:xfrm>
          <a:prstGeom prst="rect">
            <a:avLst/>
          </a:prstGeom>
        </p:spPr>
        <p:txBody>
          <a:bodyPr lIns="91425" tIns="91425" rIns="91425" bIns="91425" anchor="t" anchorCtr="0">
            <a:noAutofit/>
          </a:bodyPr>
          <a:lstStyle/>
          <a:p>
            <a:pPr marL="457200" lvl="0" indent="-317500" rtl="0">
              <a:buClr>
                <a:schemeClr val="dk1"/>
              </a:buClr>
              <a:buSzPct val="43750"/>
              <a:buFont typeface="Calibri"/>
              <a:buChar char="❖"/>
            </a:pPr>
            <a:r>
              <a:rPr lang="en"/>
              <a:t>Students and Teachers can select accessibility features ahead of time </a:t>
            </a:r>
          </a:p>
          <a:p>
            <a:pPr marL="914400" lvl="1" indent="-317500" rtl="0">
              <a:buClr>
                <a:schemeClr val="dk1"/>
              </a:buClr>
              <a:buSzPct val="43750"/>
              <a:buFont typeface="Calibri"/>
              <a:buChar char="➢"/>
            </a:pPr>
            <a:r>
              <a:rPr lang="en"/>
              <a:t>based on their needs and preferences</a:t>
            </a:r>
          </a:p>
          <a:p>
            <a:pPr marL="914400" lvl="1" indent="-317500" rtl="0">
              <a:buClr>
                <a:schemeClr val="dk1"/>
              </a:buClr>
              <a:buSzPct val="43750"/>
              <a:buFont typeface="Calibri"/>
              <a:buChar char="➢"/>
            </a:pPr>
            <a:r>
              <a:rPr lang="en"/>
              <a:t>must practice using them, either in a classroom setting or in real world application.</a:t>
            </a:r>
          </a:p>
          <a:p>
            <a:pPr marL="457200" lvl="0" indent="-317500" rtl="0">
              <a:buClr>
                <a:schemeClr val="dk1"/>
              </a:buClr>
              <a:buSzPct val="43750"/>
              <a:buFont typeface="Calibri"/>
              <a:buChar char="❖"/>
            </a:pPr>
            <a:r>
              <a:rPr lang="en"/>
              <a:t>Tools will be turned on for the selected students</a:t>
            </a:r>
          </a:p>
          <a:p>
            <a:pPr marL="914400" lvl="1" indent="-317500" rtl="0">
              <a:buClr>
                <a:schemeClr val="dk1"/>
              </a:buClr>
              <a:buSzPct val="43750"/>
              <a:buFont typeface="Calibri"/>
              <a:buChar char="➢"/>
            </a:pPr>
            <a:r>
              <a:rPr lang="en"/>
              <a:t>ex. changing background color</a:t>
            </a:r>
          </a:p>
          <a:p>
            <a:pPr marL="914400" lvl="1" indent="-317500" rtl="0">
              <a:buClr>
                <a:schemeClr val="dk1"/>
              </a:buClr>
              <a:buSzPct val="43750"/>
              <a:buFont typeface="Calibri"/>
              <a:buChar char="➢"/>
            </a:pPr>
            <a:r>
              <a:rPr lang="en"/>
              <a:t>ex. changing font color</a:t>
            </a:r>
          </a:p>
          <a:p>
            <a:pPr marL="914400" lvl="1" indent="-317500">
              <a:buClr>
                <a:schemeClr val="dk1"/>
              </a:buClr>
              <a:buSzPct val="43750"/>
              <a:buFont typeface="Calibri"/>
              <a:buChar char="➢"/>
            </a:pPr>
            <a:r>
              <a:rPr lang="en"/>
              <a:t>ex. using on screen reader for math</a:t>
            </a:r>
          </a:p>
        </p:txBody>
      </p:sp>
      <p:sp>
        <p:nvSpPr>
          <p:cNvPr id="604" name="Shape 604"/>
          <p:cNvSpPr txBox="1">
            <a:spLocks noGrp="1"/>
          </p:cNvSpPr>
          <p:nvPr>
            <p:ph type="title"/>
          </p:nvPr>
        </p:nvSpPr>
        <p:spPr>
          <a:xfrm>
            <a:off x="2819400" y="0"/>
            <a:ext cx="6324600" cy="1219199"/>
          </a:xfrm>
          <a:prstGeom prst="rect">
            <a:avLst/>
          </a:prstGeom>
        </p:spPr>
        <p:txBody>
          <a:bodyPr lIns="91425" tIns="91425" rIns="91425" bIns="91425" anchor="ctr" anchorCtr="0">
            <a:noAutofit/>
          </a:bodyPr>
          <a:lstStyle/>
          <a:p>
            <a:pPr algn="ctr">
              <a:buNone/>
            </a:pPr>
            <a:r>
              <a:rPr lang="en"/>
              <a:t>Accommodations Identified In Advance</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163925" y="1594675"/>
            <a:ext cx="8675399" cy="3967800"/>
          </a:xfrm>
          <a:prstGeom prst="rect">
            <a:avLst/>
          </a:prstGeom>
        </p:spPr>
        <p:txBody>
          <a:bodyPr lIns="91425" tIns="91425" rIns="91425" bIns="91425" anchor="t" anchorCtr="0">
            <a:noAutofit/>
          </a:bodyPr>
          <a:lstStyle/>
          <a:p>
            <a:pPr marL="457200" lvl="0" indent="-317500" rtl="0">
              <a:buClr>
                <a:schemeClr val="dk1"/>
              </a:buClr>
              <a:buSzPct val="43750"/>
              <a:buFont typeface="Calibri"/>
              <a:buChar char="❖"/>
            </a:pPr>
            <a:r>
              <a:rPr lang="en"/>
              <a:t>Will be embedded in the test platform</a:t>
            </a:r>
          </a:p>
          <a:p>
            <a:pPr marL="457200" lvl="0" indent="-317500" rtl="0">
              <a:buClr>
                <a:schemeClr val="dk1"/>
              </a:buClr>
              <a:buSzPct val="43750"/>
              <a:buFont typeface="Calibri"/>
              <a:buChar char="❖"/>
            </a:pPr>
            <a:r>
              <a:rPr lang="en"/>
              <a:t>Will be created by IEP, IAT or Teacher Team for students with disabilities or ELL students.</a:t>
            </a:r>
          </a:p>
          <a:p>
            <a:pPr marL="457200" lvl="0" indent="-317500" rtl="0">
              <a:buClr>
                <a:schemeClr val="dk1"/>
              </a:buClr>
              <a:buSzPct val="43750"/>
              <a:buFont typeface="Calibri"/>
              <a:buChar char="❖"/>
            </a:pPr>
            <a:r>
              <a:rPr lang="en"/>
              <a:t>Will be created by Teacher Teams, with input from the parent, for students who have not been identified with a specific disability or who are not ELL but have specific educational needs identified by the team.</a:t>
            </a:r>
          </a:p>
          <a:p>
            <a:pPr marL="457200" lvl="0" indent="-317500">
              <a:buClr>
                <a:schemeClr val="dk1"/>
              </a:buClr>
              <a:buSzPct val="43750"/>
              <a:buFont typeface="Calibri"/>
              <a:buChar char="❖"/>
            </a:pPr>
            <a:r>
              <a:rPr lang="en"/>
              <a:t>Additional details will be in the Administration Manual</a:t>
            </a:r>
          </a:p>
        </p:txBody>
      </p:sp>
      <p:sp>
        <p:nvSpPr>
          <p:cNvPr id="610" name="Shape 610"/>
          <p:cNvSpPr txBox="1">
            <a:spLocks noGrp="1"/>
          </p:cNvSpPr>
          <p:nvPr>
            <p:ph type="title"/>
          </p:nvPr>
        </p:nvSpPr>
        <p:spPr>
          <a:xfrm>
            <a:off x="2819400" y="0"/>
            <a:ext cx="6324600" cy="1219199"/>
          </a:xfrm>
          <a:prstGeom prst="rect">
            <a:avLst/>
          </a:prstGeom>
        </p:spPr>
        <p:txBody>
          <a:bodyPr lIns="91425" tIns="91425" rIns="91425" bIns="91425" anchor="ctr" anchorCtr="0">
            <a:noAutofit/>
          </a:bodyPr>
          <a:lstStyle/>
          <a:p>
            <a:pPr>
              <a:buNone/>
            </a:pPr>
            <a:r>
              <a:rPr lang="en"/>
              <a:t>Personal Needs Profiles (PNPs)</a:t>
            </a:r>
          </a:p>
        </p:txBody>
      </p:sp>
      <p:sp>
        <p:nvSpPr>
          <p:cNvPr id="611" name="Shape 611"/>
          <p:cNvSpPr txBox="1">
            <a:spLocks noGrp="1"/>
          </p:cNvSpPr>
          <p:nvPr>
            <p:ph type="body" idx="2"/>
          </p:nvPr>
        </p:nvSpPr>
        <p:spPr>
          <a:xfrm>
            <a:off x="762002" y="6553200"/>
            <a:ext cx="3809999" cy="3047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ctr"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Accessibility Features Identified in Advance On PNPs</a:t>
            </a:r>
          </a:p>
        </p:txBody>
      </p:sp>
      <p:sp>
        <p:nvSpPr>
          <p:cNvPr id="617" name="Shape 617"/>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618" name="Shape 618"/>
          <p:cNvGraphicFramePr/>
          <p:nvPr/>
        </p:nvGraphicFramePr>
        <p:xfrm>
          <a:off x="152400" y="1752600"/>
          <a:ext cx="3000000" cy="3000000"/>
        </p:xfrm>
        <a:graphic>
          <a:graphicData uri="http://schemas.openxmlformats.org/drawingml/2006/table">
            <a:tbl>
              <a:tblPr firstRow="1" firstCol="1" bandRow="1">
                <a:noFill/>
                <a:tableStyleId>{5A3AC9DA-4581-4C32-AAD6-DF951AD565E4}</a:tableStyleId>
              </a:tblPr>
              <a:tblGrid>
                <a:gridCol w="8763000"/>
              </a:tblGrid>
              <a:tr h="658900">
                <a:tc>
                  <a:txBody>
                    <a:bodyPr/>
                    <a:lstStyle/>
                    <a:p>
                      <a:pPr marL="0" marR="0" lvl="0" algn="ctr" rtl="0">
                        <a:lnSpc>
                          <a:spcPct val="115000"/>
                        </a:lnSpc>
                        <a:spcBef>
                          <a:spcPts val="0"/>
                        </a:spcBef>
                        <a:spcAft>
                          <a:spcPts val="0"/>
                        </a:spcAft>
                        <a:buSzPct val="25000"/>
                        <a:buNone/>
                      </a:pPr>
                      <a:r>
                        <a:rPr lang="en" sz="2400"/>
                        <a:t>Accessibility Features Identified</a:t>
                      </a:r>
                      <a:r>
                        <a:rPr lang="en" sz="2400" baseline="0"/>
                        <a:t> in Advance </a:t>
                      </a:r>
                    </a:p>
                  </a:txBody>
                  <a:tcPr marL="68575" marR="68575" marT="0" marB="0" anchor="ctr">
                    <a:solidFill>
                      <a:srgbClr val="8F23B3"/>
                    </a:solidFill>
                  </a:tcPr>
                </a:tc>
              </a:tr>
              <a:tr h="439275">
                <a:tc>
                  <a:txBody>
                    <a:bodyPr/>
                    <a:lstStyle/>
                    <a:p>
                      <a:pPr marL="0" marR="0" lvl="0" algn="ctr" rtl="0">
                        <a:lnSpc>
                          <a:spcPct val="100000"/>
                        </a:lnSpc>
                        <a:spcBef>
                          <a:spcPts val="0"/>
                        </a:spcBef>
                        <a:spcAft>
                          <a:spcPts val="0"/>
                        </a:spcAft>
                        <a:buSzPct val="25000"/>
                        <a:buNone/>
                      </a:pPr>
                      <a:r>
                        <a:rPr lang="en" sz="2000"/>
                        <a:t>Answer Masking</a:t>
                      </a:r>
                    </a:p>
                  </a:txBody>
                  <a:tcPr marL="68575" marR="68575" marT="0" marB="0" anchor="ctr"/>
                </a:tc>
              </a:tr>
              <a:tr h="439275">
                <a:tc>
                  <a:txBody>
                    <a:bodyPr/>
                    <a:lstStyle/>
                    <a:p>
                      <a:pPr marL="0" marR="0" lvl="0" algn="ctr" rtl="0">
                        <a:lnSpc>
                          <a:spcPct val="100000"/>
                        </a:lnSpc>
                        <a:spcBef>
                          <a:spcPts val="0"/>
                        </a:spcBef>
                        <a:spcAft>
                          <a:spcPts val="0"/>
                        </a:spcAft>
                        <a:buSzPct val="25000"/>
                        <a:buNone/>
                      </a:pPr>
                      <a:r>
                        <a:rPr lang="en" sz="2000"/>
                        <a:t>Background</a:t>
                      </a:r>
                      <a:r>
                        <a:rPr lang="en" sz="2000" baseline="0"/>
                        <a:t>/Font Color (Color Contrast)</a:t>
                      </a:r>
                    </a:p>
                  </a:txBody>
                  <a:tcPr marL="68575" marR="68575" marT="0" marB="0" anchor="ctr"/>
                </a:tc>
              </a:tr>
              <a:tr h="439275">
                <a:tc>
                  <a:txBody>
                    <a:bodyPr/>
                    <a:lstStyle/>
                    <a:p>
                      <a:pPr marL="0" marR="0" lvl="0" algn="ctr" rtl="0">
                        <a:lnSpc>
                          <a:spcPct val="100000"/>
                        </a:lnSpc>
                        <a:spcBef>
                          <a:spcPts val="0"/>
                        </a:spcBef>
                        <a:spcAft>
                          <a:spcPts val="0"/>
                        </a:spcAft>
                        <a:buSzPct val="25000"/>
                        <a:buNone/>
                      </a:pPr>
                      <a:r>
                        <a:rPr lang="en" sz="2000"/>
                        <a:t>General Masking</a:t>
                      </a:r>
                    </a:p>
                  </a:txBody>
                  <a:tcPr marL="68575" marR="68575" marT="0" marB="0" anchor="ctr"/>
                </a:tc>
              </a:tr>
              <a:tr h="439275">
                <a:tc>
                  <a:txBody>
                    <a:bodyPr/>
                    <a:lstStyle/>
                    <a:p>
                      <a:pPr marL="0" marR="0" lvl="0" algn="ctr" rtl="0">
                        <a:lnSpc>
                          <a:spcPct val="100000"/>
                        </a:lnSpc>
                        <a:spcBef>
                          <a:spcPts val="0"/>
                        </a:spcBef>
                        <a:spcAft>
                          <a:spcPts val="0"/>
                        </a:spcAft>
                        <a:buSzPct val="25000"/>
                        <a:buNone/>
                      </a:pPr>
                      <a:r>
                        <a:rPr lang="en" sz="2000"/>
                        <a:t>Line Reader Tool</a:t>
                      </a:r>
                    </a:p>
                  </a:txBody>
                  <a:tcPr marL="68575" marR="68575" marT="0" marB="0" anchor="ctr"/>
                </a:tc>
              </a:tr>
              <a:tr h="439275">
                <a:tc>
                  <a:txBody>
                    <a:bodyPr/>
                    <a:lstStyle/>
                    <a:p>
                      <a:pPr marL="0" marR="0" lvl="0" algn="ctr" rtl="0">
                        <a:lnSpc>
                          <a:spcPct val="100000"/>
                        </a:lnSpc>
                        <a:spcBef>
                          <a:spcPts val="0"/>
                        </a:spcBef>
                        <a:spcAft>
                          <a:spcPts val="0"/>
                        </a:spcAft>
                        <a:buSzPct val="25000"/>
                        <a:buNone/>
                      </a:pPr>
                      <a:r>
                        <a:rPr lang="en" sz="2000"/>
                        <a:t>Text-to-Speec</a:t>
                      </a:r>
                      <a:r>
                        <a:rPr lang="en" sz="2000" baseline="0"/>
                        <a:t>h for the Mathematics Assessments</a:t>
                      </a:r>
                    </a:p>
                  </a:txBody>
                  <a:tcPr marL="68575" marR="68575" marT="0" marB="0" anchor="ctr"/>
                </a:tc>
              </a:tr>
            </a:tbl>
          </a:graphicData>
        </a:graphic>
      </p:graphicFrame>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2814400" y="0"/>
            <a:ext cx="6024900" cy="1219199"/>
          </a:xfrm>
          <a:prstGeom prst="rect">
            <a:avLst/>
          </a:prstGeom>
        </p:spPr>
        <p:txBody>
          <a:bodyPr lIns="91425" tIns="91425" rIns="91425" bIns="91425" anchor="ctr" anchorCtr="0">
            <a:noAutofit/>
          </a:bodyPr>
          <a:lstStyle/>
          <a:p>
            <a:pPr>
              <a:buNone/>
            </a:pPr>
            <a:r>
              <a:rPr lang="en"/>
              <a:t>Factors To Consider When Developing PNPs</a:t>
            </a:r>
          </a:p>
        </p:txBody>
      </p:sp>
      <p:sp>
        <p:nvSpPr>
          <p:cNvPr id="624" name="Shape 624"/>
          <p:cNvSpPr txBox="1">
            <a:spLocks noGrp="1"/>
          </p:cNvSpPr>
          <p:nvPr>
            <p:ph type="body" idx="1"/>
          </p:nvPr>
        </p:nvSpPr>
        <p:spPr>
          <a:xfrm>
            <a:off x="275700" y="1752600"/>
            <a:ext cx="8592600" cy="4584600"/>
          </a:xfrm>
          <a:prstGeom prst="rect">
            <a:avLst/>
          </a:prstGeom>
        </p:spPr>
        <p:txBody>
          <a:bodyPr lIns="91425" tIns="91425" rIns="91425" bIns="91425" anchor="t" anchorCtr="0">
            <a:noAutofit/>
          </a:bodyPr>
          <a:lstStyle/>
          <a:p>
            <a:pPr lvl="0" rtl="0">
              <a:buNone/>
            </a:pPr>
            <a:r>
              <a:rPr lang="en" sz="2400" b="1"/>
              <a:t>Factor 1:</a:t>
            </a:r>
            <a:r>
              <a:rPr lang="en" sz="2400"/>
              <a:t> Student characteristics and learning needs (e.g., disabilities, language proficiency, accommodations used in classroom instruction/assessments to access and perform in academic standards and State tests)</a:t>
            </a:r>
          </a:p>
          <a:p>
            <a:endParaRPr lang="en" sz="2400"/>
          </a:p>
          <a:p>
            <a:pPr lvl="0" rtl="0">
              <a:buNone/>
            </a:pPr>
            <a:r>
              <a:rPr lang="en" sz="2400" b="1"/>
              <a:t>Factor 2:</a:t>
            </a:r>
            <a:r>
              <a:rPr lang="en" sz="2400"/>
              <a:t> Individual test characteristics (i.e., knowledge about what tasks are required on PARCC assessments and ways to remove physical and other barriers to students’ ability to perform those tasks)</a:t>
            </a:r>
          </a:p>
          <a:p>
            <a:endParaRPr lang="en" sz="2400"/>
          </a:p>
          <a:p>
            <a:pPr lvl="0" rtl="0">
              <a:buClr>
                <a:srgbClr val="000000"/>
              </a:buClr>
              <a:buSzPct val="45833"/>
              <a:buFont typeface="Arial"/>
              <a:buNone/>
            </a:pPr>
            <a:r>
              <a:rPr lang="en" sz="2400" b="1"/>
              <a:t>Factor 3</a:t>
            </a:r>
            <a:r>
              <a:rPr lang="en" sz="2400"/>
              <a:t>: PARCC accommodations policies that maintain the validity of assessment results.</a:t>
            </a:r>
          </a:p>
          <a:p>
            <a:endParaRPr lang="en" sz="2400"/>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Presentation Accommodations </a:t>
            </a:r>
            <a:r>
              <a:rPr lang="en" sz="2800" b="0">
                <a:solidFill>
                  <a:schemeClr val="dk1"/>
                </a:solidFill>
                <a:latin typeface="Calibri"/>
                <a:ea typeface="Calibri"/>
                <a:cs typeface="Calibri"/>
                <a:sym typeface="Calibri"/>
              </a:rPr>
              <a:t>- </a:t>
            </a:r>
            <a:r>
              <a:rPr lang="en" sz="2800" b="0" i="1">
                <a:solidFill>
                  <a:schemeClr val="dk1"/>
                </a:solidFill>
                <a:latin typeface="Calibri"/>
                <a:ea typeface="Calibri"/>
                <a:cs typeface="Calibri"/>
                <a:sym typeface="Calibri"/>
              </a:rPr>
              <a:t>Must be identified in advance on a PNP</a:t>
            </a:r>
          </a:p>
        </p:txBody>
      </p:sp>
      <p:sp>
        <p:nvSpPr>
          <p:cNvPr id="630" name="Shape 630"/>
          <p:cNvSpPr txBox="1">
            <a:spLocks noGrp="1"/>
          </p:cNvSpPr>
          <p:nvPr>
            <p:ph type="body" idx="1"/>
          </p:nvPr>
        </p:nvSpPr>
        <p:spPr>
          <a:xfrm>
            <a:off x="457200" y="1752600"/>
            <a:ext cx="8381999" cy="4724400"/>
          </a:xfrm>
          <a:prstGeom prst="rect">
            <a:avLst/>
          </a:prstGeom>
          <a:noFill/>
          <a:ln>
            <a:noFill/>
          </a:ln>
        </p:spPr>
        <p:txBody>
          <a:bodyPr lIns="89875" tIns="44925" rIns="89875" bIns="44925" anchor="t" anchorCtr="0">
            <a:noAutofit/>
          </a:bodyPr>
          <a:lstStyle/>
          <a:p>
            <a:endParaRPr/>
          </a:p>
        </p:txBody>
      </p:sp>
      <p:sp>
        <p:nvSpPr>
          <p:cNvPr id="631" name="Shape 631"/>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632" name="Shape 632"/>
          <p:cNvGraphicFramePr/>
          <p:nvPr/>
        </p:nvGraphicFramePr>
        <p:xfrm>
          <a:off x="0" y="1295400"/>
          <a:ext cx="3000000" cy="3000000"/>
        </p:xfrm>
        <a:graphic>
          <a:graphicData uri="http://schemas.openxmlformats.org/drawingml/2006/table">
            <a:tbl>
              <a:tblPr firstRow="1" firstCol="1" bandRow="1">
                <a:noFill/>
                <a:tableStyleId>{CE8EBCFD-C1D2-4240-86AA-22114461DAFB}</a:tableStyleId>
              </a:tblPr>
              <a:tblGrid>
                <a:gridCol w="1828800"/>
                <a:gridCol w="7315200"/>
              </a:tblGrid>
              <a:tr h="228275">
                <a:tc>
                  <a:txBody>
                    <a:bodyPr/>
                    <a:lstStyle/>
                    <a:p>
                      <a:pPr marL="0" marR="0" lvl="0" algn="ctr" rtl="0">
                        <a:lnSpc>
                          <a:spcPct val="115000"/>
                        </a:lnSpc>
                        <a:spcBef>
                          <a:spcPts val="0"/>
                        </a:spcBef>
                        <a:spcAft>
                          <a:spcPts val="0"/>
                        </a:spcAft>
                        <a:buSzPct val="25000"/>
                        <a:buNone/>
                      </a:pPr>
                      <a:r>
                        <a:rPr lang="en" sz="2200"/>
                        <a:t>Content Area</a:t>
                      </a:r>
                    </a:p>
                  </a:txBody>
                  <a:tcPr marL="68575" marR="68575" marT="0" marB="0"/>
                </a:tc>
                <a:tc>
                  <a:txBody>
                    <a:bodyPr/>
                    <a:lstStyle/>
                    <a:p>
                      <a:pPr marL="0" marR="0" lvl="0" algn="ctr" rtl="0">
                        <a:lnSpc>
                          <a:spcPct val="115000"/>
                        </a:lnSpc>
                        <a:spcBef>
                          <a:spcPts val="0"/>
                        </a:spcBef>
                        <a:spcAft>
                          <a:spcPts val="0"/>
                        </a:spcAft>
                        <a:buSzPct val="25000"/>
                        <a:buNone/>
                      </a:pPr>
                      <a:r>
                        <a:rPr lang="en" sz="2200"/>
                        <a:t>Presentation Accommodations</a:t>
                      </a:r>
                    </a:p>
                  </a:txBody>
                  <a:tcPr marL="68575" marR="68575" marT="0" marB="0"/>
                </a:tc>
              </a:tr>
              <a:tr h="254000">
                <a:tc>
                  <a:txBody>
                    <a:bodyPr/>
                    <a:lstStyle/>
                    <a:p>
                      <a:pPr marL="0" marR="0" lvl="0" algn="l" rtl="0">
                        <a:lnSpc>
                          <a:spcPct val="115000"/>
                        </a:lnSpc>
                        <a:spcBef>
                          <a:spcPts val="0"/>
                        </a:spcBef>
                        <a:spcAft>
                          <a:spcPts val="0"/>
                        </a:spcAft>
                        <a:buSzPct val="25000"/>
                        <a:buNone/>
                      </a:pPr>
                      <a:r>
                        <a:rPr lang="en" sz="2000">
                          <a:latin typeface="Calibri"/>
                          <a:ea typeface="Calibri"/>
                          <a:cs typeface="Calibri"/>
                          <a:sym typeface="Calibri"/>
                        </a:rPr>
                        <a:t>ELA/Literacy</a:t>
                      </a:r>
                    </a:p>
                  </a:txBody>
                  <a:tcPr marL="68575" marR="68575" marT="0" marB="0">
                    <a:lnR w="12700" cap="flat">
                      <a:solidFill>
                        <a:schemeClr val="dk1"/>
                      </a:solidFill>
                      <a:prstDash val="solid"/>
                      <a:round/>
                      <a:headEnd type="none" w="med" len="med"/>
                      <a:tailEnd type="none" w="med" len="med"/>
                    </a:lnR>
                  </a:tcPr>
                </a:tc>
                <a:tc>
                  <a:txBody>
                    <a:bodyPr/>
                    <a:lstStyle/>
                    <a:p>
                      <a:pPr marL="0" marR="0" lvl="0" algn="l" rtl="0">
                        <a:lnSpc>
                          <a:spcPct val="115000"/>
                        </a:lnSpc>
                        <a:spcBef>
                          <a:spcPts val="0"/>
                        </a:spcBef>
                        <a:spcAft>
                          <a:spcPts val="0"/>
                        </a:spcAft>
                        <a:buSzPct val="25000"/>
                        <a:buNone/>
                      </a:pPr>
                      <a:r>
                        <a:rPr lang="en" sz="2000" b="0">
                          <a:solidFill>
                            <a:schemeClr val="dk1"/>
                          </a:solidFill>
                          <a:latin typeface="Calibri"/>
                          <a:ea typeface="Calibri"/>
                          <a:cs typeface="Calibri"/>
                          <a:sym typeface="Calibri"/>
                        </a:rPr>
                        <a:t>Text-to-Speech or Video of a Human Interpreter for the ELA/Literacy Assessments, including items, response options, and passages*</a:t>
                      </a:r>
                    </a:p>
                  </a:txBody>
                  <a:tcPr marL="68575" marR="68575" marT="0" marB="0">
                    <a:lnL w="12700" cap="flat">
                      <a:solidFill>
                        <a:schemeClr val="dk1"/>
                      </a:solidFill>
                      <a:prstDash val="solid"/>
                      <a:round/>
                      <a:headEnd type="none" w="med" len="med"/>
                      <a:tailEnd type="none" w="med" len="med"/>
                    </a:lnL>
                  </a:tcPr>
                </a:tc>
              </a:tr>
              <a:tr h="0">
                <a:tc>
                  <a:txBody>
                    <a:bodyPr/>
                    <a:lstStyle/>
                    <a:p>
                      <a:endParaRPr/>
                    </a:p>
                  </a:txBody>
                  <a:tcPr marL="91425" marR="91425" marT="91425" marB="91425">
                    <a:lnR w="12700" cap="flat">
                      <a:solidFill>
                        <a:schemeClr val="dk1"/>
                      </a:solidFill>
                      <a:prstDash val="solid"/>
                      <a:round/>
                      <a:headEnd type="none" w="med" len="med"/>
                      <a:tailEnd type="none" w="med" len="med"/>
                    </a:lnR>
                  </a:tcPr>
                </a:tc>
                <a:tc>
                  <a:txBody>
                    <a:bodyPr/>
                    <a:lstStyle/>
                    <a:p>
                      <a:pPr lvl="0" algn="l" rtl="0">
                        <a:buSzPct val="25000"/>
                        <a:buNone/>
                      </a:pPr>
                      <a:r>
                        <a:rPr lang="en" sz="2000" b="0">
                          <a:solidFill>
                            <a:schemeClr val="dk1"/>
                          </a:solidFill>
                          <a:latin typeface="Calibri"/>
                          <a:ea typeface="Calibri"/>
                          <a:cs typeface="Calibri"/>
                          <a:sym typeface="Calibri"/>
                        </a:rPr>
                        <a:t>Braille Edition of ELA/Literacy Assessments</a:t>
                      </a:r>
                    </a:p>
                    <a:p>
                      <a:pPr lvl="0" algn="l" rtl="0">
                        <a:buSzPct val="25000"/>
                        <a:buNone/>
                      </a:pPr>
                      <a:r>
                        <a:rPr lang="en" sz="1400" b="0">
                          <a:solidFill>
                            <a:schemeClr val="dk1"/>
                          </a:solidFill>
                          <a:latin typeface="Calibri"/>
                          <a:ea typeface="Calibri"/>
                          <a:cs typeface="Calibri"/>
                          <a:sym typeface="Calibri"/>
                        </a:rPr>
                        <a:t>(Hard-copy braille tests and refreshable braille</a:t>
                      </a:r>
                      <a:r>
                        <a:rPr lang="en" sz="1400" b="0" baseline="0">
                          <a:solidFill>
                            <a:schemeClr val="dk1"/>
                          </a:solidFill>
                          <a:latin typeface="Calibri"/>
                          <a:ea typeface="Calibri"/>
                          <a:cs typeface="Calibri"/>
                          <a:sym typeface="Calibri"/>
                        </a:rPr>
                        <a:t> displays</a:t>
                      </a:r>
                      <a:r>
                        <a:rPr lang="en" sz="1400" b="0">
                          <a:solidFill>
                            <a:schemeClr val="dk1"/>
                          </a:solidFill>
                          <a:latin typeface="Calibri"/>
                          <a:ea typeface="Calibri"/>
                          <a:cs typeface="Calibri"/>
                          <a:sym typeface="Calibri"/>
                        </a:rPr>
                        <a:t> for </a:t>
                      </a:r>
                      <a:r>
                        <a:rPr lang="en" sz="1400" b="0" i="1">
                          <a:solidFill>
                            <a:schemeClr val="dk1"/>
                          </a:solidFill>
                          <a:latin typeface="Calibri"/>
                          <a:ea typeface="Calibri"/>
                          <a:cs typeface="Calibri"/>
                          <a:sym typeface="Calibri"/>
                        </a:rPr>
                        <a:t>ELA/Literacy)</a:t>
                      </a:r>
                    </a:p>
                  </a:txBody>
                  <a:tcPr marL="68575" marR="68575" marT="0" marB="0">
                    <a:lnL w="12700" cap="flat">
                      <a:solidFill>
                        <a:schemeClr val="dk1"/>
                      </a:solidFill>
                      <a:prstDash val="solid"/>
                      <a:round/>
                      <a:headEnd type="none" w="med" len="med"/>
                      <a:tailEnd type="none" w="med" len="med"/>
                    </a:lnL>
                  </a:tcPr>
                </a:tc>
              </a:tr>
              <a:tr h="0">
                <a:tc>
                  <a:txBody>
                    <a:bodyPr/>
                    <a:lstStyle/>
                    <a:p>
                      <a:endParaRPr/>
                    </a:p>
                  </a:txBody>
                  <a:tcPr marL="91425" marR="91425" marT="91425" marB="91425">
                    <a:lnR w="12700" cap="flat">
                      <a:solidFill>
                        <a:schemeClr val="dk1"/>
                      </a:solidFill>
                      <a:prstDash val="solid"/>
                      <a:round/>
                      <a:headEnd type="none" w="med" len="med"/>
                      <a:tailEnd type="none" w="med" len="med"/>
                    </a:lnR>
                  </a:tcPr>
                </a:tc>
                <a:tc>
                  <a:txBody>
                    <a:bodyPr/>
                    <a:lstStyle/>
                    <a:p>
                      <a:pPr marL="0" marR="0" lvl="0" algn="l" rtl="0">
                        <a:lnSpc>
                          <a:spcPct val="115000"/>
                        </a:lnSpc>
                        <a:spcBef>
                          <a:spcPts val="0"/>
                        </a:spcBef>
                        <a:spcAft>
                          <a:spcPts val="0"/>
                        </a:spcAft>
                        <a:buSzPct val="25000"/>
                        <a:buNone/>
                      </a:pPr>
                      <a:r>
                        <a:rPr lang="en" sz="2000" b="0">
                          <a:solidFill>
                            <a:schemeClr val="dk1"/>
                          </a:solidFill>
                          <a:latin typeface="Calibri"/>
                          <a:ea typeface="Calibri"/>
                          <a:cs typeface="Calibri"/>
                          <a:sym typeface="Calibri"/>
                        </a:rPr>
                        <a:t>Closed-Captioning of Multimedia Passages on the ELA/Literacy Assessments</a:t>
                      </a:r>
                    </a:p>
                  </a:txBody>
                  <a:tcPr marL="68575" marR="68575" marT="0" marB="0">
                    <a:lnL w="12700" cap="flat">
                      <a:solidFill>
                        <a:schemeClr val="dk1"/>
                      </a:solidFill>
                      <a:prstDash val="solid"/>
                      <a:round/>
                      <a:headEnd type="none" w="med" len="med"/>
                      <a:tailEnd type="none" w="med" len="med"/>
                    </a:lnL>
                  </a:tcPr>
                </a:tc>
              </a:tr>
              <a:tr h="254000">
                <a:tc>
                  <a:txBody>
                    <a:bodyPr/>
                    <a:lstStyle/>
                    <a:p>
                      <a:endParaRPr/>
                    </a:p>
                  </a:txBody>
                  <a:tcPr marL="91425" marR="91425" marT="91425" marB="91425">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Calibri"/>
                        <a:buNone/>
                      </a:pPr>
                      <a:r>
                        <a:rPr lang="en" sz="2000" b="0">
                          <a:latin typeface="Calibri"/>
                          <a:ea typeface="Calibri"/>
                          <a:cs typeface="Calibri"/>
                          <a:sym typeface="Calibri"/>
                        </a:rPr>
                        <a:t>Descriptive Video  </a:t>
                      </a:r>
                    </a:p>
                  </a:txBody>
                  <a:tcPr marL="68575" marR="68575" marT="0" marB="0">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r h="61725">
                <a:tc>
                  <a:txBody>
                    <a:bodyPr/>
                    <a:lstStyle/>
                    <a:p>
                      <a:pPr marL="0" marR="0" lvl="0" algn="l" rtl="0">
                        <a:lnSpc>
                          <a:spcPct val="115000"/>
                        </a:lnSpc>
                        <a:spcBef>
                          <a:spcPts val="0"/>
                        </a:spcBef>
                        <a:spcAft>
                          <a:spcPts val="0"/>
                        </a:spcAft>
                        <a:buSzPct val="25000"/>
                        <a:buNone/>
                      </a:pPr>
                      <a:r>
                        <a:rPr lang="en" sz="2000">
                          <a:latin typeface="Calibri"/>
                          <a:ea typeface="Calibri"/>
                          <a:cs typeface="Calibri"/>
                          <a:sym typeface="Calibri"/>
                        </a:rPr>
                        <a:t>Mathematics</a:t>
                      </a:r>
                    </a:p>
                  </a:txBody>
                  <a:tcPr marL="68575" marR="68575" marT="0" marB="0">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tcPr>
                </a:tc>
                <a:tc>
                  <a:txBody>
                    <a:bodyPr/>
                    <a:lstStyle/>
                    <a:p>
                      <a:pPr lvl="0" algn="l" rtl="0">
                        <a:buSzPct val="25000"/>
                        <a:buNone/>
                      </a:pPr>
                      <a:r>
                        <a:rPr lang="en" sz="2000" b="0">
                          <a:solidFill>
                            <a:schemeClr val="dk1"/>
                          </a:solidFill>
                          <a:latin typeface="Calibri"/>
                          <a:ea typeface="Calibri"/>
                          <a:cs typeface="Calibri"/>
                          <a:sym typeface="Calibri"/>
                        </a:rPr>
                        <a:t>Video of a Human Interpreter for the Mathematics Assessments for a Student Who is Deaf or Hard of Hearing</a:t>
                      </a:r>
                    </a:p>
                  </a:txBody>
                  <a:tcPr marL="68575" marR="68575" marT="0" marB="0">
                    <a:lnL w="12700" cap="flat">
                      <a:solidFill>
                        <a:schemeClr val="dk1"/>
                      </a:solidFill>
                      <a:prstDash val="solid"/>
                      <a:round/>
                      <a:headEnd type="none" w="med" len="med"/>
                      <a:tailEnd type="none" w="med" len="med"/>
                    </a:lnL>
                    <a:lnT w="12700" cap="flat">
                      <a:solidFill>
                        <a:schemeClr val="dk1"/>
                      </a:solidFill>
                      <a:prstDash val="solid"/>
                      <a:round/>
                      <a:headEnd type="none" w="med" len="med"/>
                      <a:tailEnd type="none" w="med" len="med"/>
                    </a:lnT>
                  </a:tcPr>
                </a:tc>
              </a:tr>
              <a:tr h="0">
                <a:tc>
                  <a:txBody>
                    <a:bodyPr/>
                    <a:lstStyle/>
                    <a:p>
                      <a:endParaRPr/>
                    </a:p>
                  </a:txBody>
                  <a:tcPr marL="91425" marR="91425" marT="91425" marB="91425">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lvl="0" algn="l" rtl="0">
                        <a:buSzPct val="25000"/>
                        <a:buNone/>
                      </a:pPr>
                      <a:r>
                        <a:rPr lang="en" sz="2000" b="0">
                          <a:solidFill>
                            <a:schemeClr val="dk1"/>
                          </a:solidFill>
                          <a:latin typeface="Calibri"/>
                          <a:ea typeface="Calibri"/>
                          <a:cs typeface="Calibri"/>
                          <a:sym typeface="Calibri"/>
                        </a:rPr>
                        <a:t>Braille Edition of Mathematics Assessments</a:t>
                      </a:r>
                    </a:p>
                    <a:p>
                      <a:pPr lvl="0" algn="l" rtl="0">
                        <a:buSzPct val="25000"/>
                        <a:buNone/>
                      </a:pPr>
                      <a:r>
                        <a:rPr lang="en" sz="1400" b="0">
                          <a:solidFill>
                            <a:schemeClr val="dk1"/>
                          </a:solidFill>
                          <a:latin typeface="Calibri"/>
                          <a:ea typeface="Calibri"/>
                          <a:cs typeface="Calibri"/>
                          <a:sym typeface="Calibri"/>
                        </a:rPr>
                        <a:t>(Hard-copy braille tests for </a:t>
                      </a:r>
                      <a:r>
                        <a:rPr lang="en" sz="1400" b="0" i="1">
                          <a:solidFill>
                            <a:schemeClr val="dk1"/>
                          </a:solidFill>
                          <a:latin typeface="Calibri"/>
                          <a:ea typeface="Calibri"/>
                          <a:cs typeface="Calibri"/>
                          <a:sym typeface="Calibri"/>
                        </a:rPr>
                        <a:t>Mathematics)</a:t>
                      </a:r>
                    </a:p>
                  </a:txBody>
                  <a:tcPr marL="68575" marR="68575" marT="0" marB="0">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r h="36575">
                <a:tc>
                  <a:txBody>
                    <a:bodyPr/>
                    <a:lstStyle/>
                    <a:p>
                      <a:pPr marL="0" marR="0" lvl="0" algn="l" rtl="0">
                        <a:lnSpc>
                          <a:spcPct val="115000"/>
                        </a:lnSpc>
                        <a:spcBef>
                          <a:spcPts val="0"/>
                        </a:spcBef>
                        <a:spcAft>
                          <a:spcPts val="0"/>
                        </a:spcAft>
                        <a:buSzPct val="25000"/>
                        <a:buNone/>
                      </a:pPr>
                      <a:r>
                        <a:rPr lang="en" sz="2000" i="0">
                          <a:latin typeface="Calibri"/>
                          <a:ea typeface="Calibri"/>
                          <a:cs typeface="Calibri"/>
                          <a:sym typeface="Calibri"/>
                        </a:rPr>
                        <a:t>Both</a:t>
                      </a:r>
                      <a:r>
                        <a:rPr lang="en" sz="2000" i="0" baseline="0">
                          <a:latin typeface="Calibri"/>
                          <a:ea typeface="Calibri"/>
                          <a:cs typeface="Calibri"/>
                          <a:sym typeface="Calibri"/>
                        </a:rPr>
                        <a:t> Content Areas</a:t>
                      </a:r>
                    </a:p>
                  </a:txBody>
                  <a:tcPr marL="68575" marR="68575" marT="0" marB="0">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tcPr>
                </a:tc>
                <a:tc>
                  <a:txBody>
                    <a:bodyPr/>
                    <a:lstStyle/>
                    <a:p>
                      <a:pPr marL="0" marR="0" lvl="0" algn="l" rtl="0">
                        <a:lnSpc>
                          <a:spcPct val="115000"/>
                        </a:lnSpc>
                        <a:spcBef>
                          <a:spcPts val="0"/>
                        </a:spcBef>
                        <a:spcAft>
                          <a:spcPts val="0"/>
                        </a:spcAft>
                        <a:buSzPct val="25000"/>
                        <a:buNone/>
                      </a:pPr>
                      <a:r>
                        <a:rPr lang="en" sz="2000" b="0"/>
                        <a:t>Additional Assistive Technology </a:t>
                      </a:r>
                    </a:p>
                    <a:p>
                      <a:pPr marL="0" marR="0" lvl="0" algn="l" rtl="0">
                        <a:lnSpc>
                          <a:spcPct val="115000"/>
                        </a:lnSpc>
                        <a:spcBef>
                          <a:spcPts val="0"/>
                        </a:spcBef>
                        <a:spcAft>
                          <a:spcPts val="0"/>
                        </a:spcAft>
                        <a:buSzPct val="25000"/>
                        <a:buNone/>
                      </a:pPr>
                      <a:r>
                        <a:rPr lang="en" sz="1400" b="0"/>
                        <a:t>(Guidelines</a:t>
                      </a:r>
                      <a:r>
                        <a:rPr lang="en" sz="1400" b="0" baseline="0"/>
                        <a:t> available fall 2013)</a:t>
                      </a:r>
                    </a:p>
                  </a:txBody>
                  <a:tcPr marL="68575" marR="68575" marT="0" marB="0">
                    <a:lnL w="12700" cap="flat">
                      <a:solidFill>
                        <a:schemeClr val="dk1"/>
                      </a:solidFill>
                      <a:prstDash val="solid"/>
                      <a:round/>
                      <a:headEnd type="none" w="med" len="med"/>
                      <a:tailEnd type="none" w="med" len="med"/>
                    </a:lnL>
                    <a:lnT w="12700" cap="flat">
                      <a:solidFill>
                        <a:schemeClr val="dk1"/>
                      </a:solidFill>
                      <a:prstDash val="solid"/>
                      <a:round/>
                      <a:headEnd type="none" w="med" len="med"/>
                      <a:tailEnd type="none" w="med" len="med"/>
                    </a:lnT>
                  </a:tcPr>
                </a:tc>
              </a:tr>
              <a:tr h="0">
                <a:tc>
                  <a:txBody>
                    <a:bodyPr/>
                    <a:lstStyle/>
                    <a:p>
                      <a:endParaRPr/>
                    </a:p>
                  </a:txBody>
                  <a:tcPr marL="91425" marR="91425" marT="91425" marB="91425">
                    <a:lnR w="12700" cap="flat">
                      <a:solidFill>
                        <a:schemeClr val="dk1"/>
                      </a:solidFill>
                      <a:prstDash val="solid"/>
                      <a:round/>
                      <a:headEnd type="none" w="med" len="med"/>
                      <a:tailEnd type="none" w="med" len="med"/>
                    </a:lnR>
                  </a:tcPr>
                </a:tc>
                <a:tc>
                  <a:txBody>
                    <a:bodyPr/>
                    <a:lstStyle/>
                    <a:p>
                      <a:pPr lvl="0" algn="l" rtl="0">
                        <a:buSzPct val="25000"/>
                        <a:buNone/>
                      </a:pPr>
                      <a:r>
                        <a:rPr lang="en" sz="2000" b="0">
                          <a:solidFill>
                            <a:schemeClr val="dk1"/>
                          </a:solidFill>
                          <a:latin typeface="Calibri"/>
                          <a:ea typeface="Calibri"/>
                          <a:cs typeface="Calibri"/>
                          <a:sym typeface="Calibri"/>
                        </a:rPr>
                        <a:t>Tactile Graphics</a:t>
                      </a:r>
                    </a:p>
                  </a:txBody>
                  <a:tcPr marL="68575" marR="68575" marT="0" marB="0">
                    <a:lnL w="12700" cap="flat">
                      <a:solidFill>
                        <a:schemeClr val="dk1"/>
                      </a:solidFill>
                      <a:prstDash val="solid"/>
                      <a:round/>
                      <a:headEnd type="none" w="med" len="med"/>
                      <a:tailEnd type="none" w="med" len="med"/>
                    </a:lnL>
                  </a:tcPr>
                </a:tc>
              </a:tr>
              <a:tr h="254000">
                <a:tc>
                  <a:txBody>
                    <a:bodyPr/>
                    <a:lstStyle/>
                    <a:p>
                      <a:endParaRPr/>
                    </a:p>
                  </a:txBody>
                  <a:tcPr marL="91425" marR="91425" marT="91425" marB="91425">
                    <a:lnR w="12700" cap="flat">
                      <a:solidFill>
                        <a:schemeClr val="dk1"/>
                      </a:solidFill>
                      <a:prstDash val="solid"/>
                      <a:round/>
                      <a:headEnd type="none" w="med" len="med"/>
                      <a:tailEnd type="none" w="med" len="med"/>
                    </a:lnR>
                  </a:tcPr>
                </a:tc>
                <a:tc>
                  <a:txBody>
                    <a:bodyPr/>
                    <a:lstStyle/>
                    <a:p>
                      <a:pPr marL="0" marR="0" lvl="0" indent="0" algn="l" rtl="0">
                        <a:lnSpc>
                          <a:spcPct val="115000"/>
                        </a:lnSpc>
                        <a:spcBef>
                          <a:spcPts val="0"/>
                        </a:spcBef>
                        <a:spcAft>
                          <a:spcPts val="0"/>
                        </a:spcAft>
                        <a:buClr>
                          <a:schemeClr val="dk1"/>
                        </a:buClr>
                        <a:buSzPct val="25000"/>
                        <a:buFont typeface="Calibri"/>
                        <a:buNone/>
                      </a:pPr>
                      <a:r>
                        <a:rPr lang="en" sz="2000" b="0">
                          <a:solidFill>
                            <a:schemeClr val="dk1"/>
                          </a:solidFill>
                          <a:latin typeface="Calibri"/>
                          <a:ea typeface="Calibri"/>
                          <a:cs typeface="Calibri"/>
                          <a:sym typeface="Calibri"/>
                        </a:rPr>
                        <a:t>Video of a Human Interpreter for Test Directions for a Student Who is Deaf or Hard of Hearing</a:t>
                      </a:r>
                    </a:p>
                  </a:txBody>
                  <a:tcPr marL="68575" marR="68575" marT="0" marB="0">
                    <a:lnL w="12700" cap="flat">
                      <a:solidFill>
                        <a:schemeClr val="dk1"/>
                      </a:solidFill>
                      <a:prstDash val="solid"/>
                      <a:round/>
                      <a:headEnd type="none" w="med" len="med"/>
                      <a:tailEnd type="none" w="med" len="med"/>
                    </a:lnL>
                  </a:tcPr>
                </a:tc>
              </a:tr>
              <a:tr h="254000">
                <a:tc>
                  <a:txBody>
                    <a:bodyPr/>
                    <a:lstStyle/>
                    <a:p>
                      <a:endParaRPr/>
                    </a:p>
                  </a:txBody>
                  <a:tcPr marL="91425" marR="91425" marT="91425" marB="91425">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marL="0" marR="0" lvl="0" algn="l" rtl="0">
                        <a:lnSpc>
                          <a:spcPct val="115000"/>
                        </a:lnSpc>
                        <a:spcBef>
                          <a:spcPts val="0"/>
                        </a:spcBef>
                        <a:spcAft>
                          <a:spcPts val="0"/>
                        </a:spcAft>
                        <a:buSzPct val="25000"/>
                        <a:buNone/>
                      </a:pPr>
                      <a:r>
                        <a:rPr lang="en" sz="2000" b="0">
                          <a:solidFill>
                            <a:schemeClr val="dk1"/>
                          </a:solidFill>
                          <a:latin typeface="Calibri"/>
                          <a:ea typeface="Calibri"/>
                          <a:cs typeface="Calibri"/>
                          <a:sym typeface="Calibri"/>
                        </a:rPr>
                        <a:t>Paper-and-Pencil Edition</a:t>
                      </a:r>
                    </a:p>
                  </a:txBody>
                  <a:tcPr marL="68575" marR="68575" marT="0" marB="0">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bl>
          </a:graphicData>
        </a:graphic>
      </p:graphicFrame>
      <p:sp>
        <p:nvSpPr>
          <p:cNvPr id="633" name="Shape 633"/>
          <p:cNvSpPr txBox="1"/>
          <p:nvPr/>
        </p:nvSpPr>
        <p:spPr>
          <a:xfrm>
            <a:off x="7543800" y="6934200"/>
            <a:ext cx="1447800"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 See notes below</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3025726" y="343201"/>
            <a:ext cx="2698475" cy="2357199"/>
          </a:xfrm>
          <a:prstGeom prst="rect">
            <a:avLst/>
          </a:prstGeom>
          <a:blipFill>
            <a:blip r:embed="rId3"/>
            <a:stretch>
              <a:fillRect/>
            </a:stretch>
          </a:blipFill>
          <a:ln>
            <a:noFill/>
          </a:ln>
        </p:spPr>
      </p:sp>
      <p:sp>
        <p:nvSpPr>
          <p:cNvPr id="338" name="Shape 338"/>
          <p:cNvSpPr txBox="1"/>
          <p:nvPr/>
        </p:nvSpPr>
        <p:spPr>
          <a:xfrm>
            <a:off x="897775" y="2641050"/>
            <a:ext cx="7551300" cy="1575900"/>
          </a:xfrm>
          <a:prstGeom prst="rect">
            <a:avLst/>
          </a:prstGeom>
        </p:spPr>
        <p:txBody>
          <a:bodyPr lIns="91425" tIns="91425" rIns="91425" bIns="91425" anchor="ctr" anchorCtr="0">
            <a:noAutofit/>
          </a:bodyPr>
          <a:lstStyle/>
          <a:p>
            <a:pPr lvl="0" rtl="0">
              <a:buNone/>
            </a:pPr>
            <a:r>
              <a:rPr lang="en" sz="4800" b="1" i="1">
                <a:solidFill>
                  <a:schemeClr val="dk1"/>
                </a:solidFill>
              </a:rPr>
              <a:t>Show me the EVIDENCE</a:t>
            </a:r>
          </a:p>
        </p:txBody>
      </p:sp>
      <p:sp>
        <p:nvSpPr>
          <p:cNvPr id="339" name="Shape 339"/>
          <p:cNvSpPr txBox="1"/>
          <p:nvPr/>
        </p:nvSpPr>
        <p:spPr>
          <a:xfrm>
            <a:off x="589950" y="4092250"/>
            <a:ext cx="7964100" cy="1150500"/>
          </a:xfrm>
          <a:prstGeom prst="rect">
            <a:avLst/>
          </a:prstGeom>
          <a:noFill/>
        </p:spPr>
        <p:txBody>
          <a:bodyPr lIns="91425" tIns="91425" rIns="91425" bIns="91425" anchor="t" anchorCtr="0">
            <a:noAutofit/>
          </a:bodyPr>
          <a:lstStyle/>
          <a:p>
            <a:pPr lvl="0" algn="ctr" rtl="0">
              <a:buClr>
                <a:srgbClr val="000000"/>
              </a:buClr>
              <a:buSzPct val="36666"/>
              <a:buFont typeface="Arial"/>
              <a:buNone/>
            </a:pPr>
            <a:r>
              <a:rPr lang="en" sz="3000">
                <a:solidFill>
                  <a:schemeClr val="dk2"/>
                </a:solidFill>
              </a:rPr>
              <a:t>Think of examples of why </a:t>
            </a:r>
            <a:r>
              <a:rPr lang="en" sz="3000" b="1" i="1">
                <a:solidFill>
                  <a:srgbClr val="FF0000"/>
                </a:solidFill>
              </a:rPr>
              <a:t>EVIDENCE</a:t>
            </a:r>
            <a:r>
              <a:rPr lang="en" sz="3000">
                <a:solidFill>
                  <a:schemeClr val="dk2"/>
                </a:solidFill>
              </a:rPr>
              <a:t> is such a relevant word in education today.</a:t>
            </a:r>
          </a:p>
          <a:p>
            <a:endParaRPr lang="en" sz="3000">
              <a:solidFill>
                <a:schemeClr val="dk2"/>
              </a:solidFil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Response Accommodations</a:t>
            </a:r>
          </a:p>
        </p:txBody>
      </p:sp>
      <p:sp>
        <p:nvSpPr>
          <p:cNvPr id="640" name="Shape 640"/>
          <p:cNvSpPr txBox="1">
            <a:spLocks noGrp="1"/>
          </p:cNvSpPr>
          <p:nvPr>
            <p:ph type="body" idx="1"/>
          </p:nvPr>
        </p:nvSpPr>
        <p:spPr>
          <a:xfrm>
            <a:off x="457200" y="1752600"/>
            <a:ext cx="8381999" cy="4724400"/>
          </a:xfrm>
          <a:prstGeom prst="rect">
            <a:avLst/>
          </a:prstGeom>
          <a:noFill/>
          <a:ln>
            <a:noFill/>
          </a:ln>
        </p:spPr>
        <p:txBody>
          <a:bodyPr lIns="89875" tIns="44925" rIns="89875" bIns="44925" anchor="t" anchorCtr="0">
            <a:noAutofit/>
          </a:bodyPr>
          <a:lstStyle/>
          <a:p>
            <a:endParaRPr/>
          </a:p>
        </p:txBody>
      </p:sp>
      <p:sp>
        <p:nvSpPr>
          <p:cNvPr id="641" name="Shape 641"/>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642" name="Shape 642"/>
          <p:cNvGraphicFramePr/>
          <p:nvPr/>
        </p:nvGraphicFramePr>
        <p:xfrm>
          <a:off x="0" y="1518888"/>
          <a:ext cx="3000000" cy="3000000"/>
        </p:xfrm>
        <a:graphic>
          <a:graphicData uri="http://schemas.openxmlformats.org/drawingml/2006/table">
            <a:tbl>
              <a:tblPr firstRow="1" firstCol="1" bandRow="1">
                <a:noFill/>
                <a:tableStyleId>{A9C71EFD-3999-4DFB-AE6A-9DABC87607AC}</a:tableStyleId>
              </a:tblPr>
              <a:tblGrid>
                <a:gridCol w="2085475"/>
                <a:gridCol w="7058525"/>
              </a:tblGrid>
              <a:tr h="304800">
                <a:tc>
                  <a:txBody>
                    <a:bodyPr/>
                    <a:lstStyle/>
                    <a:p>
                      <a:pPr marL="0" marR="0" lvl="0" algn="ctr" rtl="0">
                        <a:lnSpc>
                          <a:spcPct val="115000"/>
                        </a:lnSpc>
                        <a:spcBef>
                          <a:spcPts val="0"/>
                        </a:spcBef>
                        <a:spcAft>
                          <a:spcPts val="0"/>
                        </a:spcAft>
                        <a:buSzPct val="25000"/>
                        <a:buNone/>
                      </a:pPr>
                      <a:r>
                        <a:rPr lang="en" sz="2400"/>
                        <a:t>Content</a:t>
                      </a:r>
                      <a:r>
                        <a:rPr lang="en" sz="2400" baseline="0"/>
                        <a:t> Area</a:t>
                      </a:r>
                    </a:p>
                  </a:txBody>
                  <a:tcPr marL="68575" marR="68575" marT="0" marB="0" anchor="ctr">
                    <a:solidFill>
                      <a:srgbClr val="8F23B3"/>
                    </a:solidFill>
                  </a:tcPr>
                </a:tc>
                <a:tc>
                  <a:txBody>
                    <a:bodyPr/>
                    <a:lstStyle/>
                    <a:p>
                      <a:pPr marL="0" marR="0" lvl="0" algn="ctr" rtl="0">
                        <a:lnSpc>
                          <a:spcPct val="115000"/>
                        </a:lnSpc>
                        <a:spcBef>
                          <a:spcPts val="0"/>
                        </a:spcBef>
                        <a:spcAft>
                          <a:spcPts val="0"/>
                        </a:spcAft>
                        <a:buSzPct val="25000"/>
                        <a:buNone/>
                      </a:pPr>
                      <a:r>
                        <a:rPr lang="en" sz="2400"/>
                        <a:t>Response</a:t>
                      </a:r>
                      <a:r>
                        <a:rPr lang="en" sz="2400" baseline="0"/>
                        <a:t> Accommodations</a:t>
                      </a:r>
                    </a:p>
                  </a:txBody>
                  <a:tcPr marL="68575" marR="68575" marT="0" marB="0" anchor="ctr">
                    <a:solidFill>
                      <a:srgbClr val="8F23B3"/>
                    </a:solidFill>
                  </a:tcPr>
                </a:tc>
              </a:tr>
              <a:tr h="850050">
                <a:tc>
                  <a:txBody>
                    <a:bodyPr/>
                    <a:lstStyle/>
                    <a:p>
                      <a:pPr marL="0" marR="0" lvl="0" algn="l" rtl="0">
                        <a:lnSpc>
                          <a:spcPct val="115000"/>
                        </a:lnSpc>
                        <a:spcBef>
                          <a:spcPts val="0"/>
                        </a:spcBef>
                        <a:spcAft>
                          <a:spcPts val="0"/>
                        </a:spcAft>
                        <a:buSzPct val="25000"/>
                        <a:buNone/>
                      </a:pPr>
                      <a:r>
                        <a:rPr lang="en" sz="2000">
                          <a:latin typeface="Calibri"/>
                          <a:ea typeface="Calibri"/>
                          <a:cs typeface="Calibri"/>
                          <a:sym typeface="Calibri"/>
                        </a:rPr>
                        <a:t>ELA/Literacy</a:t>
                      </a:r>
                    </a:p>
                  </a:txBody>
                  <a:tcPr marL="68575" marR="68575" marT="0" marB="0" anchor="ctr">
                    <a:lnR w="12700" cap="flat">
                      <a:solidFill>
                        <a:schemeClr val="dk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chemeClr val="dk1"/>
                        </a:buClr>
                        <a:buSzPct val="25000"/>
                        <a:buFont typeface="Calibri"/>
                        <a:buNone/>
                      </a:pPr>
                      <a:r>
                        <a:rPr lang="en" sz="2000" b="0">
                          <a:solidFill>
                            <a:schemeClr val="dk1"/>
                          </a:solidFill>
                          <a:latin typeface="Calibri"/>
                          <a:ea typeface="Calibri"/>
                          <a:cs typeface="Calibri"/>
                          <a:sym typeface="Calibri"/>
                        </a:rPr>
                        <a:t>Scribing or Speech-to-Text (i.e., Dictation/Transcription or Signing) for constructed responses on the English Language Arts/Literacy Assessments*</a:t>
                      </a:r>
                    </a:p>
                  </a:txBody>
                  <a:tcPr marL="68575" marR="68575" marT="0" marB="0" anchor="ctr">
                    <a:lnL w="12700" cap="flat">
                      <a:solidFill>
                        <a:schemeClr val="dk1"/>
                      </a:solidFill>
                      <a:prstDash val="solid"/>
                      <a:round/>
                      <a:headEnd type="none" w="med" len="med"/>
                      <a:tailEnd type="none" w="med" len="med"/>
                    </a:lnL>
                  </a:tcPr>
                </a:tc>
              </a:tr>
              <a:tr h="0">
                <a:tc>
                  <a:txBody>
                    <a:bodyPr/>
                    <a:lstStyle/>
                    <a:p>
                      <a:endParaRPr/>
                    </a:p>
                  </a:txBody>
                  <a:tcPr marL="91425" marR="91425" marT="91425" marB="91425">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 sz="2000" b="0">
                          <a:solidFill>
                            <a:schemeClr val="dk1"/>
                          </a:solidFill>
                          <a:latin typeface="Calibri"/>
                          <a:ea typeface="Calibri"/>
                          <a:cs typeface="Calibri"/>
                          <a:sym typeface="Calibri"/>
                        </a:rPr>
                        <a:t>Word prediction on the ELA/Literacy Performance-Based Assessment*</a:t>
                      </a:r>
                    </a:p>
                  </a:txBody>
                  <a:tcPr marL="68575" marR="68575" marT="0" marB="0" anchor="ctr">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r h="41675">
                <a:tc>
                  <a:txBody>
                    <a:bodyPr/>
                    <a:lstStyle/>
                    <a:p>
                      <a:pPr marL="0" marR="0" lvl="0" algn="l" rtl="0">
                        <a:lnSpc>
                          <a:spcPct val="100000"/>
                        </a:lnSpc>
                        <a:spcBef>
                          <a:spcPts val="0"/>
                        </a:spcBef>
                        <a:spcAft>
                          <a:spcPts val="0"/>
                        </a:spcAft>
                        <a:buSzPct val="25000"/>
                        <a:buNone/>
                      </a:pPr>
                      <a:r>
                        <a:rPr lang="en" sz="2000">
                          <a:latin typeface="Calibri"/>
                          <a:ea typeface="Calibri"/>
                          <a:cs typeface="Calibri"/>
                          <a:sym typeface="Calibri"/>
                        </a:rPr>
                        <a:t>Mathematics</a:t>
                      </a:r>
                    </a:p>
                  </a:txBody>
                  <a:tcPr marL="68575" marR="68575" marT="0" marB="0" anchor="ctr">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algn="l" rtl="0">
                        <a:lnSpc>
                          <a:spcPct val="100000"/>
                        </a:lnSpc>
                        <a:spcBef>
                          <a:spcPts val="0"/>
                        </a:spcBef>
                        <a:spcAft>
                          <a:spcPts val="0"/>
                        </a:spcAft>
                        <a:buSzPct val="25000"/>
                        <a:buNone/>
                      </a:pPr>
                      <a:r>
                        <a:rPr lang="en" sz="2000" b="0">
                          <a:solidFill>
                            <a:schemeClr val="dk1"/>
                          </a:solidFill>
                          <a:latin typeface="Calibri"/>
                          <a:ea typeface="Calibri"/>
                          <a:cs typeface="Calibri"/>
                          <a:sym typeface="Calibri"/>
                        </a:rPr>
                        <a:t>Calculation Device and Mathematics Tools*</a:t>
                      </a:r>
                    </a:p>
                    <a:p>
                      <a:pPr marL="0" marR="0" lvl="0" algn="l" rtl="0">
                        <a:lnSpc>
                          <a:spcPct val="100000"/>
                        </a:lnSpc>
                        <a:spcBef>
                          <a:spcPts val="0"/>
                        </a:spcBef>
                        <a:spcAft>
                          <a:spcPts val="0"/>
                        </a:spcAft>
                        <a:buSzPct val="25000"/>
                        <a:buNone/>
                      </a:pPr>
                      <a:r>
                        <a:rPr lang="en" sz="2000" b="0">
                          <a:solidFill>
                            <a:schemeClr val="dk1"/>
                          </a:solidFill>
                          <a:latin typeface="Calibri"/>
                          <a:ea typeface="Calibri"/>
                          <a:cs typeface="Calibri"/>
                          <a:sym typeface="Calibri"/>
                        </a:rPr>
                        <a:t>(on Non-calculator Sessions of Mathematics Assessments)</a:t>
                      </a:r>
                    </a:p>
                  </a:txBody>
                  <a:tcPr marL="68575" marR="68575" marT="0" marB="0" anchor="ctr">
                    <a:lnL w="12700" cap="flat">
                      <a:solidFill>
                        <a:schemeClr val="dk1"/>
                      </a:solidFill>
                      <a:prstDash val="solid"/>
                      <a:round/>
                      <a:headEnd type="none" w="med" len="med"/>
                      <a:tailEnd type="none" w="med" len="med"/>
                    </a:lnL>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70275">
                <a:tc>
                  <a:txBody>
                    <a:bodyPr/>
                    <a:lstStyle/>
                    <a:p>
                      <a:pPr marL="0" marR="0" lvl="0" algn="l" rtl="0">
                        <a:lnSpc>
                          <a:spcPct val="100000"/>
                        </a:lnSpc>
                        <a:spcBef>
                          <a:spcPts val="0"/>
                        </a:spcBef>
                        <a:spcAft>
                          <a:spcPts val="0"/>
                        </a:spcAft>
                        <a:buSzPct val="25000"/>
                        <a:buNone/>
                      </a:pPr>
                      <a:r>
                        <a:rPr lang="en" sz="2000">
                          <a:latin typeface="Calibri"/>
                          <a:ea typeface="Calibri"/>
                          <a:cs typeface="Calibri"/>
                          <a:sym typeface="Calibri"/>
                        </a:rPr>
                        <a:t>Both Content Areas</a:t>
                      </a:r>
                    </a:p>
                  </a:txBody>
                  <a:tcPr marL="68575" marR="68575" marT="0" marB="0" anchor="ctr">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tcPr>
                </a:tc>
                <a:tc>
                  <a:txBody>
                    <a:bodyPr/>
                    <a:lstStyle/>
                    <a:p>
                      <a:pPr marL="0" marR="0" lvl="0" algn="l" rtl="0">
                        <a:lnSpc>
                          <a:spcPct val="115000"/>
                        </a:lnSpc>
                        <a:spcBef>
                          <a:spcPts val="0"/>
                        </a:spcBef>
                        <a:spcAft>
                          <a:spcPts val="0"/>
                        </a:spcAft>
                        <a:buSzPct val="25000"/>
                        <a:buNone/>
                      </a:pPr>
                      <a:r>
                        <a:rPr lang="en" sz="2000" b="0"/>
                        <a:t>Additional Assistive Technology </a:t>
                      </a:r>
                    </a:p>
                    <a:p>
                      <a:pPr marL="0" marR="0" lvl="0" algn="l" rtl="0">
                        <a:lnSpc>
                          <a:spcPct val="115000"/>
                        </a:lnSpc>
                        <a:spcBef>
                          <a:spcPts val="0"/>
                        </a:spcBef>
                        <a:spcAft>
                          <a:spcPts val="0"/>
                        </a:spcAft>
                        <a:buSzPct val="25000"/>
                        <a:buNone/>
                      </a:pPr>
                      <a:r>
                        <a:rPr lang="en" sz="1400" b="0"/>
                        <a:t>(Guidelines</a:t>
                      </a:r>
                      <a:r>
                        <a:rPr lang="en" sz="1400" b="0" baseline="0"/>
                        <a:t> available fall 2013)</a:t>
                      </a:r>
                    </a:p>
                    <a:p>
                      <a:endParaRPr lang="en" sz="1400" b="0" baseline="0"/>
                    </a:p>
                  </a:txBody>
                  <a:tcPr marL="68575" marR="68575" marT="0" marB="0" anchor="ctr">
                    <a:lnL w="12700" cap="flat">
                      <a:solidFill>
                        <a:schemeClr val="dk1"/>
                      </a:solidFill>
                      <a:prstDash val="solid"/>
                      <a:round/>
                      <a:headEnd type="none" w="med" len="med"/>
                      <a:tailEnd type="none" w="med" len="med"/>
                    </a:lnL>
                    <a:lnT w="12700" cap="flat">
                      <a:solidFill>
                        <a:schemeClr val="dk1"/>
                      </a:solidFill>
                      <a:prstDash val="solid"/>
                      <a:round/>
                      <a:headEnd type="none" w="med" len="med"/>
                      <a:tailEnd type="none" w="med" len="med"/>
                    </a:lnT>
                  </a:tcPr>
                </a:tc>
              </a:tr>
              <a:tr h="0">
                <a:tc>
                  <a:txBody>
                    <a:bodyPr/>
                    <a:lstStyle/>
                    <a:p>
                      <a:endParaRPr/>
                    </a:p>
                  </a:txBody>
                  <a:tcPr marL="91425" marR="91425" marT="91425" marB="91425">
                    <a:lnR w="12700" cap="flat">
                      <a:solidFill>
                        <a:schemeClr val="dk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chemeClr val="dk1"/>
                        </a:buClr>
                        <a:buSzPct val="25000"/>
                        <a:buFont typeface="Calibri"/>
                        <a:buNone/>
                      </a:pPr>
                      <a:r>
                        <a:rPr lang="en" sz="2000" b="0">
                          <a:solidFill>
                            <a:schemeClr val="dk1"/>
                          </a:solidFill>
                          <a:latin typeface="Calibri"/>
                          <a:ea typeface="Calibri"/>
                          <a:cs typeface="Calibri"/>
                          <a:sym typeface="Calibri"/>
                        </a:rPr>
                        <a:t>Braille note-taker</a:t>
                      </a:r>
                    </a:p>
                  </a:txBody>
                  <a:tcPr marL="68575" marR="68575" marT="0" marB="0" anchor="ctr">
                    <a:lnL w="12700" cap="flat">
                      <a:solidFill>
                        <a:schemeClr val="dk1"/>
                      </a:solidFill>
                      <a:prstDash val="solid"/>
                      <a:round/>
                      <a:headEnd type="none" w="med" len="med"/>
                      <a:tailEnd type="none" w="med" len="med"/>
                    </a:lnL>
                  </a:tcPr>
                </a:tc>
              </a:tr>
              <a:tr h="802050">
                <a:tc>
                  <a:txBody>
                    <a:bodyPr/>
                    <a:lstStyle/>
                    <a:p>
                      <a:endParaRPr/>
                    </a:p>
                  </a:txBody>
                  <a:tcPr marL="91425" marR="91425" marT="91425" marB="91425">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 sz="2000" b="0">
                          <a:solidFill>
                            <a:schemeClr val="dk1"/>
                          </a:solidFill>
                          <a:latin typeface="Calibri"/>
                          <a:ea typeface="Calibri"/>
                          <a:cs typeface="Calibri"/>
                          <a:sym typeface="Calibri"/>
                        </a:rPr>
                        <a:t>Scribing or Speech-to-Text (i.e., Dictation/Transcription or Signing) for the Mathematics assessments, and for selected response items on the English Language Arts/Literacy assessments</a:t>
                      </a:r>
                    </a:p>
                  </a:txBody>
                  <a:tcPr marL="68575" marR="68575" marT="0" marB="0" anchor="ctr">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bl>
          </a:graphicData>
        </a:graphic>
      </p:graphicFrame>
      <p:sp>
        <p:nvSpPr>
          <p:cNvPr id="643" name="Shape 643"/>
          <p:cNvSpPr txBox="1"/>
          <p:nvPr/>
        </p:nvSpPr>
        <p:spPr>
          <a:xfrm>
            <a:off x="7543800" y="6629400"/>
            <a:ext cx="1447800"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 See notes below</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Other Proposed Accommodations for Students with Disabilities</a:t>
            </a:r>
          </a:p>
        </p:txBody>
      </p:sp>
      <p:sp>
        <p:nvSpPr>
          <p:cNvPr id="650" name="Shape 650"/>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651" name="Shape 651"/>
          <p:cNvGraphicFramePr/>
          <p:nvPr/>
        </p:nvGraphicFramePr>
        <p:xfrm>
          <a:off x="228600" y="1828800"/>
          <a:ext cx="3000000" cy="3000000"/>
        </p:xfrm>
        <a:graphic>
          <a:graphicData uri="http://schemas.openxmlformats.org/drawingml/2006/table">
            <a:tbl>
              <a:tblPr firstRow="1" firstCol="1" bandRow="1">
                <a:noFill/>
                <a:tableStyleId>{74DFCF20-D48F-4FEE-8BF0-BBBB1D5F1507}</a:tableStyleId>
              </a:tblPr>
              <a:tblGrid>
                <a:gridCol w="2362200"/>
                <a:gridCol w="6392250"/>
              </a:tblGrid>
              <a:tr h="182575">
                <a:tc>
                  <a:txBody>
                    <a:bodyPr/>
                    <a:lstStyle/>
                    <a:p>
                      <a:pPr marL="0" marR="0" lvl="0" algn="ctr" rtl="0">
                        <a:lnSpc>
                          <a:spcPct val="115000"/>
                        </a:lnSpc>
                        <a:spcBef>
                          <a:spcPts val="0"/>
                        </a:spcBef>
                        <a:spcAft>
                          <a:spcPts val="1000"/>
                        </a:spcAft>
                        <a:buSzPct val="25000"/>
                        <a:buNone/>
                      </a:pPr>
                      <a:r>
                        <a:rPr lang="en" sz="2000"/>
                        <a:t>Category</a:t>
                      </a:r>
                    </a:p>
                  </a:txBody>
                  <a:tcPr marL="61900" marR="61900" marT="8600" marB="0"/>
                </a:tc>
                <a:tc>
                  <a:txBody>
                    <a:bodyPr/>
                    <a:lstStyle/>
                    <a:p>
                      <a:pPr marL="0" marR="0" lvl="0" algn="ctr" rtl="0">
                        <a:lnSpc>
                          <a:spcPct val="115000"/>
                        </a:lnSpc>
                        <a:spcBef>
                          <a:spcPts val="0"/>
                        </a:spcBef>
                        <a:spcAft>
                          <a:spcPts val="1000"/>
                        </a:spcAft>
                        <a:buSzPct val="25000"/>
                        <a:buNone/>
                      </a:pPr>
                      <a:r>
                        <a:rPr lang="en" sz="2000"/>
                        <a:t>Accommodation</a:t>
                      </a:r>
                    </a:p>
                  </a:txBody>
                  <a:tcPr marL="61900" marR="61900" marT="8600" marB="0"/>
                </a:tc>
              </a:tr>
              <a:tr h="1199925">
                <a:tc>
                  <a:txBody>
                    <a:bodyPr/>
                    <a:lstStyle/>
                    <a:p>
                      <a:pPr marL="0" marR="0" lvl="0" algn="l" rtl="0">
                        <a:lnSpc>
                          <a:spcPct val="115000"/>
                        </a:lnSpc>
                        <a:spcBef>
                          <a:spcPts val="0"/>
                        </a:spcBef>
                        <a:spcAft>
                          <a:spcPts val="1000"/>
                        </a:spcAft>
                        <a:buSzPct val="25000"/>
                        <a:buNone/>
                      </a:pPr>
                      <a:r>
                        <a:rPr lang="en" sz="2000"/>
                        <a:t>Timing &amp; Scheduling</a:t>
                      </a:r>
                    </a:p>
                  </a:txBody>
                  <a:tcPr marL="61900" marR="61900" marT="8600" marB="0" anchor="ctr">
                    <a:lnR w="12700" cap="flat">
                      <a:solidFill>
                        <a:schemeClr val="dk1"/>
                      </a:solidFill>
                      <a:prstDash val="solid"/>
                      <a:round/>
                      <a:headEnd type="none" w="med" len="med"/>
                      <a:tailEnd type="none" w="med" len="med"/>
                    </a:lnR>
                    <a:lnB w="12700" cap="flat">
                      <a:solidFill>
                        <a:schemeClr val="dk1"/>
                      </a:solidFill>
                      <a:prstDash val="solid"/>
                      <a:round/>
                      <a:headEnd type="none" w="med" len="med"/>
                      <a:tailEnd type="none" w="med" len="med"/>
                    </a:lnB>
                  </a:tcPr>
                </a:tc>
                <a:tc>
                  <a:txBody>
                    <a:bodyPr/>
                    <a:lstStyle/>
                    <a:p>
                      <a:pPr marL="0" marR="0" lvl="0" rtl="0">
                        <a:lnSpc>
                          <a:spcPct val="115000"/>
                        </a:lnSpc>
                        <a:spcBef>
                          <a:spcPts val="0"/>
                        </a:spcBef>
                        <a:spcAft>
                          <a:spcPts val="1000"/>
                        </a:spcAft>
                        <a:buSzPct val="25000"/>
                        <a:buNone/>
                      </a:pPr>
                      <a:r>
                        <a:rPr lang="en" sz="2000"/>
                        <a:t>Extended Time</a:t>
                      </a:r>
                    </a:p>
                  </a:txBody>
                  <a:tcPr marL="61900" marR="61900" marT="8600" marB="0" anchor="ctr">
                    <a:lnL w="12700" cap="flat">
                      <a:solidFill>
                        <a:schemeClr val="dk1"/>
                      </a:solidFill>
                      <a:prstDash val="solid"/>
                      <a:round/>
                      <a:headEnd type="none" w="med" len="med"/>
                      <a:tailEnd type="none" w="med" len="med"/>
                    </a:lnL>
                    <a:lnB w="12700" cap="flat">
                      <a:solidFill>
                        <a:schemeClr val="dk1"/>
                      </a:solidFill>
                      <a:prstDash val="solid"/>
                      <a:round/>
                      <a:headEnd type="none" w="med" len="med"/>
                      <a:tailEnd type="none" w="med" len="med"/>
                    </a:lnB>
                  </a:tcPr>
                </a:tc>
              </a:tr>
              <a:tr h="1890525">
                <a:tc>
                  <a:txBody>
                    <a:bodyPr/>
                    <a:lstStyle/>
                    <a:p>
                      <a:pPr marL="0" marR="0" lvl="0" algn="l" rtl="0">
                        <a:lnSpc>
                          <a:spcPct val="115000"/>
                        </a:lnSpc>
                        <a:spcBef>
                          <a:spcPts val="0"/>
                        </a:spcBef>
                        <a:spcAft>
                          <a:spcPts val="1000"/>
                        </a:spcAft>
                        <a:buSzPct val="25000"/>
                        <a:buNone/>
                      </a:pPr>
                      <a:r>
                        <a:rPr lang="en" sz="2000"/>
                        <a:t>Setting</a:t>
                      </a:r>
                    </a:p>
                  </a:txBody>
                  <a:tcPr marL="61900" marR="61900" marT="8600" marB="0" anchor="ctr">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tcPr>
                </a:tc>
                <a:tc>
                  <a:txBody>
                    <a:bodyPr/>
                    <a:lstStyle/>
                    <a:p>
                      <a:pPr marL="0" marR="0" lvl="0" rtl="0">
                        <a:lnSpc>
                          <a:spcPct val="115000"/>
                        </a:lnSpc>
                        <a:spcBef>
                          <a:spcPts val="0"/>
                        </a:spcBef>
                        <a:spcAft>
                          <a:spcPts val="1000"/>
                        </a:spcAft>
                        <a:buSzPct val="25000"/>
                        <a:buNone/>
                      </a:pPr>
                      <a:r>
                        <a:rPr lang="en" sz="2000"/>
                        <a:t>Many settings that were once considered accommodations are now consider accessibility features for all students and will be included in the test administrator manual. These include –</a:t>
                      </a:r>
                      <a:r>
                        <a:rPr lang="en" sz="2000" baseline="0"/>
                        <a:t> </a:t>
                      </a:r>
                      <a:r>
                        <a:rPr lang="en" sz="2000"/>
                        <a:t>separate location, small group testing, specified area or seating, time of day, and frequent breaks.</a:t>
                      </a:r>
                    </a:p>
                  </a:txBody>
                  <a:tcPr marL="61900" marR="61900" marT="8600" marB="0" anchor="ctr">
                    <a:lnL w="12700" cap="flat">
                      <a:solidFill>
                        <a:schemeClr val="dk1"/>
                      </a:solidFill>
                      <a:prstDash val="solid"/>
                      <a:round/>
                      <a:headEnd type="none" w="med" len="med"/>
                      <a:tailEnd type="none" w="med" len="med"/>
                    </a:lnL>
                    <a:lnT w="12700" cap="flat">
                      <a:solidFill>
                        <a:schemeClr val="dk1"/>
                      </a:solidFill>
                      <a:prstDash val="solid"/>
                      <a:round/>
                      <a:headEnd type="none" w="med" len="med"/>
                      <a:tailEnd type="none" w="med" len="med"/>
                    </a:lnT>
                  </a:tcPr>
                </a:tc>
              </a:tr>
            </a:tbl>
          </a:graphicData>
        </a:graphic>
      </p:graphicFrame>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2722125" y="0"/>
            <a:ext cx="6204299" cy="1219199"/>
          </a:xfrm>
          <a:prstGeom prst="rect">
            <a:avLst/>
          </a:prstGeom>
        </p:spPr>
        <p:txBody>
          <a:bodyPr lIns="91425" tIns="91425" rIns="91425" bIns="91425" anchor="ctr" anchorCtr="0">
            <a:noAutofit/>
          </a:bodyPr>
          <a:lstStyle/>
          <a:p>
            <a:pPr marL="165100" indent="0">
              <a:buNone/>
            </a:pPr>
            <a:r>
              <a:rPr lang="en" sz="2800"/>
              <a:t>What about students who need accommodation not included in the manual?</a:t>
            </a:r>
          </a:p>
        </p:txBody>
      </p:sp>
      <p:sp>
        <p:nvSpPr>
          <p:cNvPr id="658" name="Shape 658"/>
          <p:cNvSpPr txBox="1">
            <a:spLocks noGrp="1"/>
          </p:cNvSpPr>
          <p:nvPr>
            <p:ph type="body" idx="1"/>
          </p:nvPr>
        </p:nvSpPr>
        <p:spPr>
          <a:xfrm>
            <a:off x="239125" y="1752600"/>
            <a:ext cx="8600099" cy="4253699"/>
          </a:xfrm>
          <a:prstGeom prst="rect">
            <a:avLst/>
          </a:prstGeom>
        </p:spPr>
        <p:txBody>
          <a:bodyPr lIns="91425" tIns="91425" rIns="91425" bIns="91425" anchor="t" anchorCtr="0">
            <a:noAutofit/>
          </a:bodyPr>
          <a:lstStyle/>
          <a:p>
            <a:pPr lvl="0" rtl="0">
              <a:buNone/>
            </a:pPr>
            <a:r>
              <a:rPr lang="en"/>
              <a:t>“</a:t>
            </a:r>
            <a:r>
              <a:rPr lang="en" sz="2400"/>
              <a:t>Students may require additional accommodations that are not found in the Presentation accommodations, or a student who does not have an IEP or 504 plan may require an accommodation as a result of a recently-occurring accident or illness. PARCC states will review requests for unique accommodations in their respective states on an individual basis and will provide approval after determining whether the accommodation would result in a valid score for the student, using guidelines comparable across PARCC states.” </a:t>
            </a:r>
          </a:p>
          <a:p>
            <a:endParaRPr lang="en" sz="2400"/>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2819400" y="2628"/>
            <a:ext cx="6324600" cy="1219199"/>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Accommodations for English Learners</a:t>
            </a:r>
          </a:p>
        </p:txBody>
      </p:sp>
      <p:sp>
        <p:nvSpPr>
          <p:cNvPr id="664" name="Shape 664"/>
          <p:cNvSpPr txBox="1">
            <a:spLocks noGrp="1"/>
          </p:cNvSpPr>
          <p:nvPr>
            <p:ph type="sldNum" idx="12"/>
          </p:nvPr>
        </p:nvSpPr>
        <p:spPr>
          <a:xfrm>
            <a:off x="0" y="6569075"/>
            <a:ext cx="609599" cy="288925"/>
          </a:xfrm>
          <a:prstGeom prst="rect">
            <a:avLst/>
          </a:prstGeom>
          <a:noFill/>
          <a:ln>
            <a:noFill/>
          </a:ln>
        </p:spPr>
        <p:txBody>
          <a:bodyPr lIns="89875" tIns="44925" rIns="89875" bIns="44925" anchor="t" anchorCtr="0">
            <a:noAutofit/>
          </a:bodyPr>
          <a:lstStyle/>
          <a:p>
            <a:pPr marL="0" marR="0" lvl="0" indent="0" algn="ctr" rtl="0">
              <a:buSzPct val="25000"/>
              <a:buNone/>
            </a:pPr>
            <a:r>
              <a:rPr lang="en"/>
              <a:t> </a:t>
            </a:r>
          </a:p>
        </p:txBody>
      </p:sp>
      <p:graphicFrame>
        <p:nvGraphicFramePr>
          <p:cNvPr id="665" name="Shape 665"/>
          <p:cNvGraphicFramePr/>
          <p:nvPr/>
        </p:nvGraphicFramePr>
        <p:xfrm>
          <a:off x="157850" y="2667000"/>
          <a:ext cx="3000000" cy="3000000"/>
        </p:xfrm>
        <a:graphic>
          <a:graphicData uri="http://schemas.openxmlformats.org/drawingml/2006/table">
            <a:tbl>
              <a:tblPr firstRow="1" bandRow="1">
                <a:noFill/>
                <a:tableStyleId>{705C4937-7027-4425-B2E0-663F0F44CF43}</a:tableStyleId>
              </a:tblPr>
              <a:tblGrid>
                <a:gridCol w="4825300"/>
                <a:gridCol w="1321725"/>
                <a:gridCol w="1508075"/>
                <a:gridCol w="1252150"/>
              </a:tblGrid>
              <a:tr h="147050">
                <a:tc>
                  <a:txBody>
                    <a:bodyPr/>
                    <a:lstStyle/>
                    <a:p>
                      <a:pPr lvl="0" algn="l" rtl="0">
                        <a:spcBef>
                          <a:spcPts val="0"/>
                        </a:spcBef>
                        <a:spcAft>
                          <a:spcPts val="0"/>
                        </a:spcAft>
                        <a:buSzPct val="25000"/>
                        <a:buNone/>
                      </a:pPr>
                      <a:r>
                        <a:rPr lang="en" sz="1800"/>
                        <a:t>Accommodation</a:t>
                      </a:r>
                    </a:p>
                  </a:txBody>
                  <a:tcPr marL="91450" marR="91450" marT="45725" marB="45725">
                    <a:solidFill>
                      <a:srgbClr val="8F23B3"/>
                    </a:solidFill>
                  </a:tcPr>
                </a:tc>
                <a:tc>
                  <a:txBody>
                    <a:bodyPr/>
                    <a:lstStyle/>
                    <a:p>
                      <a:pPr lvl="0" algn="l" rtl="0">
                        <a:spcBef>
                          <a:spcPts val="0"/>
                        </a:spcBef>
                        <a:spcAft>
                          <a:spcPts val="0"/>
                        </a:spcAft>
                        <a:buSzPct val="25000"/>
                        <a:buNone/>
                      </a:pPr>
                      <a:r>
                        <a:rPr lang="en" sz="1600"/>
                        <a:t>Beginning</a:t>
                      </a:r>
                    </a:p>
                  </a:txBody>
                  <a:tcPr marL="91450" marR="91450" marT="45725" marB="45725">
                    <a:solidFill>
                      <a:srgbClr val="8F23B3"/>
                    </a:solidFill>
                  </a:tcPr>
                </a:tc>
                <a:tc>
                  <a:txBody>
                    <a:bodyPr/>
                    <a:lstStyle/>
                    <a:p>
                      <a:pPr lvl="0" algn="l" rtl="0">
                        <a:spcBef>
                          <a:spcPts val="0"/>
                        </a:spcBef>
                        <a:spcAft>
                          <a:spcPts val="0"/>
                        </a:spcAft>
                        <a:buSzPct val="25000"/>
                        <a:buNone/>
                      </a:pPr>
                      <a:r>
                        <a:rPr lang="en" sz="1600"/>
                        <a:t>Intermediate</a:t>
                      </a:r>
                    </a:p>
                  </a:txBody>
                  <a:tcPr marL="91450" marR="91450" marT="45725" marB="45725">
                    <a:solidFill>
                      <a:srgbClr val="8F23B3"/>
                    </a:solidFill>
                  </a:tcPr>
                </a:tc>
                <a:tc>
                  <a:txBody>
                    <a:bodyPr/>
                    <a:lstStyle/>
                    <a:p>
                      <a:pPr lvl="0" algn="l" rtl="0">
                        <a:spcBef>
                          <a:spcPts val="0"/>
                        </a:spcBef>
                        <a:spcAft>
                          <a:spcPts val="0"/>
                        </a:spcAft>
                        <a:buSzPct val="25000"/>
                        <a:buNone/>
                      </a:pPr>
                      <a:r>
                        <a:rPr lang="en" sz="1600"/>
                        <a:t>Advanced</a:t>
                      </a:r>
                    </a:p>
                  </a:txBody>
                  <a:tcPr marL="91450" marR="91450" marT="45725" marB="45725">
                    <a:solidFill>
                      <a:srgbClr val="8F23B3"/>
                    </a:solidFill>
                  </a:tcPr>
                </a:tc>
              </a:tr>
              <a:tr h="167650">
                <a:tc>
                  <a:txBody>
                    <a:bodyPr/>
                    <a:lstStyle/>
                    <a:p>
                      <a:pPr lvl="0" algn="l" rtl="0">
                        <a:spcBef>
                          <a:spcPts val="0"/>
                        </a:spcBef>
                        <a:spcAft>
                          <a:spcPts val="0"/>
                        </a:spcAft>
                        <a:buSzPct val="25000"/>
                        <a:buNone/>
                      </a:pPr>
                      <a:r>
                        <a:rPr lang="en" sz="1400" b="0"/>
                        <a:t>Extended Time</a:t>
                      </a:r>
                    </a:p>
                  </a:txBody>
                  <a:tcPr marL="91450" marR="91450" marT="45725" marB="45725"/>
                </a:tc>
                <a:tc>
                  <a:txBody>
                    <a:bodyPr/>
                    <a:lstStyle/>
                    <a:p>
                      <a:pPr marL="0" marR="0" lvl="0" indent="0" algn="ctr" rtl="0">
                        <a:lnSpc>
                          <a:spcPct val="115000"/>
                        </a:lnSpc>
                        <a:spcBef>
                          <a:spcPts val="0"/>
                        </a:spcBef>
                        <a:spcAft>
                          <a:spcPts val="1000"/>
                        </a:spcAft>
                        <a:buClr>
                          <a:schemeClr val="dk1"/>
                        </a:buClr>
                        <a:buSzPct val="25000"/>
                        <a:buFont typeface="Arial"/>
                        <a:buNone/>
                      </a:pPr>
                      <a:r>
                        <a:rPr lang="en" sz="3600"/>
                        <a:t>•</a:t>
                      </a:r>
                    </a:p>
                  </a:txBody>
                  <a:tcPr marL="68575" marR="68575" marT="0" marB="0"/>
                </a:tc>
                <a:tc>
                  <a:txBody>
                    <a:bodyPr/>
                    <a:lstStyle/>
                    <a:p>
                      <a:pPr marL="0" marR="0" lvl="0" indent="0" algn="ctr" rtl="0">
                        <a:lnSpc>
                          <a:spcPct val="115000"/>
                        </a:lnSpc>
                        <a:spcBef>
                          <a:spcPts val="0"/>
                        </a:spcBef>
                        <a:spcAft>
                          <a:spcPts val="1000"/>
                        </a:spcAft>
                        <a:buClr>
                          <a:schemeClr val="dk1"/>
                        </a:buClr>
                        <a:buSzPct val="25000"/>
                        <a:buFont typeface="Arial"/>
                        <a:buNone/>
                      </a:pPr>
                      <a:r>
                        <a:rPr lang="en" sz="3600"/>
                        <a:t>•</a:t>
                      </a:r>
                    </a:p>
                  </a:txBody>
                  <a:tcPr marL="68575" marR="68575" marT="0" marB="0"/>
                </a:tc>
                <a:tc>
                  <a:txBody>
                    <a:bodyPr/>
                    <a:lstStyle/>
                    <a:p>
                      <a:pPr marL="0" marR="0" lvl="0" indent="0" algn="ctr" rtl="0">
                        <a:lnSpc>
                          <a:spcPct val="115000"/>
                        </a:lnSpc>
                        <a:spcBef>
                          <a:spcPts val="0"/>
                        </a:spcBef>
                        <a:spcAft>
                          <a:spcPts val="1000"/>
                        </a:spcAft>
                        <a:buClr>
                          <a:schemeClr val="dk1"/>
                        </a:buClr>
                        <a:buSzPct val="25000"/>
                        <a:buFont typeface="Arial"/>
                        <a:buNone/>
                      </a:pPr>
                      <a:r>
                        <a:rPr lang="en" sz="3600"/>
                        <a:t>•</a:t>
                      </a:r>
                    </a:p>
                  </a:txBody>
                  <a:tcPr marL="68575" marR="68575" marT="0" marB="0"/>
                </a:tc>
              </a:tr>
              <a:tr h="457200">
                <a:tc>
                  <a:txBody>
                    <a:bodyPr/>
                    <a:lstStyle/>
                    <a:p>
                      <a:pPr lvl="0" algn="l" rtl="0">
                        <a:spcBef>
                          <a:spcPts val="0"/>
                        </a:spcBef>
                        <a:spcAft>
                          <a:spcPts val="0"/>
                        </a:spcAft>
                        <a:buSzPct val="25000"/>
                        <a:buNone/>
                      </a:pPr>
                      <a:r>
                        <a:rPr lang="en" sz="1400" b="0">
                          <a:solidFill>
                            <a:schemeClr val="dk1"/>
                          </a:solidFill>
                          <a:latin typeface="Calibri"/>
                          <a:ea typeface="Calibri"/>
                          <a:cs typeface="Calibri"/>
                          <a:sym typeface="Calibri"/>
                        </a:rPr>
                        <a:t>General Administration Directions Clarified in Student’s Native Language</a:t>
                      </a:r>
                    </a:p>
                    <a:p>
                      <a:pPr lvl="0" algn="l" rtl="0">
                        <a:spcBef>
                          <a:spcPts val="0"/>
                        </a:spcBef>
                        <a:spcAft>
                          <a:spcPts val="0"/>
                        </a:spcAft>
                        <a:buSzPct val="25000"/>
                        <a:buNone/>
                      </a:pPr>
                      <a:r>
                        <a:rPr lang="en" sz="1400" b="0">
                          <a:solidFill>
                            <a:schemeClr val="dk1"/>
                          </a:solidFill>
                          <a:latin typeface="Calibri"/>
                          <a:ea typeface="Calibri"/>
                          <a:cs typeface="Calibri"/>
                          <a:sym typeface="Calibri"/>
                        </a:rPr>
                        <a:t>(by test administrator)</a:t>
                      </a:r>
                    </a:p>
                  </a:txBody>
                  <a:tcPr marL="91450" marR="91450" marT="45725" marB="45725"/>
                </a:tc>
                <a:tc>
                  <a:txBody>
                    <a:bodyPr/>
                    <a:lstStyle/>
                    <a:p>
                      <a:pPr marL="0" marR="0" lvl="0" algn="ctr" rtl="0">
                        <a:lnSpc>
                          <a:spcPct val="115000"/>
                        </a:lnSpc>
                        <a:spcBef>
                          <a:spcPts val="0"/>
                        </a:spcBef>
                        <a:spcAft>
                          <a:spcPts val="1000"/>
                        </a:spcAft>
                        <a:buSzPct val="25000"/>
                        <a:buNone/>
                      </a:pPr>
                      <a:r>
                        <a:rPr lang="en" sz="3600"/>
                        <a:t>•</a:t>
                      </a:r>
                    </a:p>
                  </a:txBody>
                  <a:tcPr marL="68575" marR="68575" marT="0" marB="0"/>
                </a:tc>
                <a:tc>
                  <a:txBody>
                    <a:bodyPr/>
                    <a:lstStyle/>
                    <a:p>
                      <a:pPr marL="0" marR="0" lvl="0" algn="ctr" rtl="0">
                        <a:lnSpc>
                          <a:spcPct val="115000"/>
                        </a:lnSpc>
                        <a:spcBef>
                          <a:spcPts val="0"/>
                        </a:spcBef>
                        <a:spcAft>
                          <a:spcPts val="1000"/>
                        </a:spcAft>
                        <a:buSzPct val="25000"/>
                        <a:buNone/>
                      </a:pPr>
                      <a:r>
                        <a:rPr lang="en" sz="400"/>
                        <a:t> </a:t>
                      </a:r>
                    </a:p>
                    <a:p>
                      <a:pPr marL="0" marR="0" lvl="0" algn="ctr" rtl="0">
                        <a:lnSpc>
                          <a:spcPct val="115000"/>
                        </a:lnSpc>
                        <a:spcBef>
                          <a:spcPts val="0"/>
                        </a:spcBef>
                        <a:spcAft>
                          <a:spcPts val="1000"/>
                        </a:spcAft>
                        <a:buSzPct val="25000"/>
                        <a:buNone/>
                      </a:pPr>
                      <a:r>
                        <a:rPr lang="en" sz="2000"/>
                        <a:t>◉</a:t>
                      </a:r>
                    </a:p>
                  </a:txBody>
                  <a:tcPr marL="68575" marR="68575" marT="0" marB="0"/>
                </a:tc>
                <a:tc>
                  <a:txBody>
                    <a:bodyPr/>
                    <a:lstStyle/>
                    <a:p>
                      <a:pPr marL="0" marR="0" lvl="0" indent="0" algn="ctr" rtl="0">
                        <a:lnSpc>
                          <a:spcPct val="115000"/>
                        </a:lnSpc>
                        <a:spcBef>
                          <a:spcPts val="0"/>
                        </a:spcBef>
                        <a:spcAft>
                          <a:spcPts val="1000"/>
                        </a:spcAft>
                        <a:buClr>
                          <a:schemeClr val="dk1"/>
                        </a:buClr>
                        <a:buSzPct val="25000"/>
                        <a:buFont typeface="Calibri"/>
                        <a:buNone/>
                      </a:pPr>
                      <a:r>
                        <a:rPr lang="en" sz="1800">
                          <a:solidFill>
                            <a:schemeClr val="dk1"/>
                          </a:solidFill>
                          <a:latin typeface="Calibri"/>
                          <a:ea typeface="Calibri"/>
                          <a:cs typeface="Calibri"/>
                          <a:sym typeface="Calibri"/>
                        </a:rPr>
                        <a:t> </a:t>
                      </a:r>
                    </a:p>
                  </a:txBody>
                  <a:tcPr marL="68575" marR="68575" marT="0" marB="0"/>
                </a:tc>
              </a:tr>
              <a:tr h="0">
                <a:tc>
                  <a:txBody>
                    <a:bodyPr/>
                    <a:lstStyle/>
                    <a:p>
                      <a:pPr lvl="0" algn="l" rtl="0">
                        <a:spcBef>
                          <a:spcPts val="0"/>
                        </a:spcBef>
                        <a:spcAft>
                          <a:spcPts val="0"/>
                        </a:spcAft>
                        <a:buSzPct val="25000"/>
                        <a:buNone/>
                      </a:pPr>
                      <a:r>
                        <a:rPr lang="en" sz="1400" b="0">
                          <a:solidFill>
                            <a:schemeClr val="dk1"/>
                          </a:solidFill>
                          <a:latin typeface="Calibri"/>
                          <a:ea typeface="Calibri"/>
                          <a:cs typeface="Calibri"/>
                          <a:sym typeface="Calibri"/>
                        </a:rPr>
                        <a:t>General Administration Directions Read Aloud and Repeated as Needed in Student’s Native Language</a:t>
                      </a:r>
                    </a:p>
                    <a:p>
                      <a:pPr lvl="0" algn="l" rtl="0">
                        <a:spcBef>
                          <a:spcPts val="0"/>
                        </a:spcBef>
                        <a:spcAft>
                          <a:spcPts val="0"/>
                        </a:spcAft>
                        <a:buSzPct val="25000"/>
                        <a:buNone/>
                      </a:pPr>
                      <a:r>
                        <a:rPr lang="en" sz="1400" b="0">
                          <a:solidFill>
                            <a:schemeClr val="dk1"/>
                          </a:solidFill>
                          <a:latin typeface="Calibri"/>
                          <a:ea typeface="Calibri"/>
                          <a:cs typeface="Calibri"/>
                          <a:sym typeface="Calibri"/>
                        </a:rPr>
                        <a:t>(by test administrator)</a:t>
                      </a:r>
                    </a:p>
                  </a:txBody>
                  <a:tcPr marL="91450" marR="91450" marT="45725" marB="45725"/>
                </a:tc>
                <a:tc>
                  <a:txBody>
                    <a:bodyPr/>
                    <a:lstStyle/>
                    <a:p>
                      <a:pPr marL="0" marR="0" lvl="0" algn="ctr" rtl="0">
                        <a:lnSpc>
                          <a:spcPct val="115000"/>
                        </a:lnSpc>
                        <a:spcBef>
                          <a:spcPts val="0"/>
                        </a:spcBef>
                        <a:spcAft>
                          <a:spcPts val="1000"/>
                        </a:spcAft>
                        <a:buSzPct val="25000"/>
                        <a:buNone/>
                      </a:pPr>
                      <a:r>
                        <a:rPr lang="en" sz="3600"/>
                        <a:t>•</a:t>
                      </a:r>
                    </a:p>
                  </a:txBody>
                  <a:tcPr marL="68575" marR="68575" marT="0" marB="0"/>
                </a:tc>
                <a:tc>
                  <a:txBody>
                    <a:bodyPr/>
                    <a:lstStyle/>
                    <a:p>
                      <a:pPr marL="0" marR="0" lvl="0" algn="ctr" rtl="0">
                        <a:lnSpc>
                          <a:spcPct val="115000"/>
                        </a:lnSpc>
                        <a:spcBef>
                          <a:spcPts val="0"/>
                        </a:spcBef>
                        <a:spcAft>
                          <a:spcPts val="1000"/>
                        </a:spcAft>
                        <a:buSzPct val="25000"/>
                        <a:buNone/>
                      </a:pPr>
                      <a:r>
                        <a:rPr lang="en" sz="400"/>
                        <a:t> </a:t>
                      </a:r>
                    </a:p>
                    <a:p>
                      <a:pPr marL="0" marR="0" lvl="0" algn="ctr" rtl="0">
                        <a:lnSpc>
                          <a:spcPct val="115000"/>
                        </a:lnSpc>
                        <a:spcBef>
                          <a:spcPts val="0"/>
                        </a:spcBef>
                        <a:spcAft>
                          <a:spcPts val="1000"/>
                        </a:spcAft>
                        <a:buSzPct val="25000"/>
                        <a:buNone/>
                      </a:pPr>
                      <a:r>
                        <a:rPr lang="en" sz="2000"/>
                        <a:t>◉</a:t>
                      </a:r>
                    </a:p>
                  </a:txBody>
                  <a:tcPr marL="68575" marR="68575" marT="0" marB="0"/>
                </a:tc>
                <a:tc>
                  <a:txBody>
                    <a:bodyPr/>
                    <a:lstStyle/>
                    <a:p>
                      <a:endParaRPr/>
                    </a:p>
                  </a:txBody>
                  <a:tcPr marL="91425" marR="91425" marT="91425" marB="91425"/>
                </a:tc>
              </a:tr>
              <a:tr h="140975">
                <a:tc>
                  <a:txBody>
                    <a:bodyPr/>
                    <a:lstStyle/>
                    <a:p>
                      <a:pPr lvl="0" algn="l" rtl="0">
                        <a:spcBef>
                          <a:spcPts val="0"/>
                        </a:spcBef>
                        <a:spcAft>
                          <a:spcPts val="0"/>
                        </a:spcAft>
                        <a:buSzPct val="25000"/>
                        <a:buNone/>
                      </a:pPr>
                      <a:r>
                        <a:rPr lang="en" sz="1400" b="0">
                          <a:solidFill>
                            <a:schemeClr val="dk1"/>
                          </a:solidFill>
                          <a:latin typeface="Calibri"/>
                          <a:ea typeface="Calibri"/>
                          <a:cs typeface="Calibri"/>
                          <a:sym typeface="Calibri"/>
                        </a:rPr>
                        <a:t>Scribe or Speech-to-Text:</a:t>
                      </a:r>
                    </a:p>
                    <a:p>
                      <a:pPr lvl="0" algn="l" rtl="0">
                        <a:spcBef>
                          <a:spcPts val="0"/>
                        </a:spcBef>
                        <a:spcAft>
                          <a:spcPts val="0"/>
                        </a:spcAft>
                        <a:buSzPct val="25000"/>
                        <a:buNone/>
                      </a:pPr>
                      <a:r>
                        <a:rPr lang="en" sz="1400" b="0">
                          <a:solidFill>
                            <a:schemeClr val="dk1"/>
                          </a:solidFill>
                          <a:latin typeface="Calibri"/>
                          <a:ea typeface="Calibri"/>
                          <a:cs typeface="Calibri"/>
                          <a:sym typeface="Calibri"/>
                        </a:rPr>
                        <a:t>Responses Dictated for Mathematics Assessment in English </a:t>
                      </a:r>
                    </a:p>
                  </a:txBody>
                  <a:tcPr marL="91450" marR="91450" marT="45725" marB="45725"/>
                </a:tc>
                <a:tc>
                  <a:txBody>
                    <a:bodyPr/>
                    <a:lstStyle/>
                    <a:p>
                      <a:pPr marL="0" marR="0" lvl="0" algn="ctr" rtl="0">
                        <a:lnSpc>
                          <a:spcPct val="115000"/>
                        </a:lnSpc>
                        <a:spcBef>
                          <a:spcPts val="0"/>
                        </a:spcBef>
                        <a:spcAft>
                          <a:spcPts val="1000"/>
                        </a:spcAft>
                        <a:buSzPct val="25000"/>
                        <a:buNone/>
                      </a:pPr>
                      <a:r>
                        <a:rPr lang="en" sz="3600"/>
                        <a:t>•</a:t>
                      </a:r>
                    </a:p>
                  </a:txBody>
                  <a:tcPr marL="68575" marR="68575" marT="0" marB="0"/>
                </a:tc>
                <a:tc>
                  <a:txBody>
                    <a:bodyPr/>
                    <a:lstStyle/>
                    <a:p>
                      <a:pPr marL="0" marR="0" lvl="0" algn="ctr" rtl="0">
                        <a:lnSpc>
                          <a:spcPct val="115000"/>
                        </a:lnSpc>
                        <a:spcBef>
                          <a:spcPts val="0"/>
                        </a:spcBef>
                        <a:spcAft>
                          <a:spcPts val="1000"/>
                        </a:spcAft>
                        <a:buSzPct val="25000"/>
                        <a:buNone/>
                      </a:pPr>
                      <a:r>
                        <a:rPr lang="en" sz="400"/>
                        <a:t> </a:t>
                      </a:r>
                    </a:p>
                    <a:p>
                      <a:pPr marL="0" marR="0" lvl="0" algn="ctr" rtl="0">
                        <a:lnSpc>
                          <a:spcPct val="115000"/>
                        </a:lnSpc>
                        <a:spcBef>
                          <a:spcPts val="0"/>
                        </a:spcBef>
                        <a:spcAft>
                          <a:spcPts val="1000"/>
                        </a:spcAft>
                        <a:buSzPct val="25000"/>
                        <a:buNone/>
                      </a:pPr>
                      <a:r>
                        <a:rPr lang="en" sz="2000"/>
                        <a:t>◉</a:t>
                      </a:r>
                    </a:p>
                  </a:txBody>
                  <a:tcPr marL="68575" marR="68575" marT="0" marB="0"/>
                </a:tc>
                <a:tc>
                  <a:txBody>
                    <a:bodyPr/>
                    <a:lstStyle/>
                    <a:p>
                      <a:pPr marL="0" marR="0" lvl="0" algn="ctr" rtl="0">
                        <a:lnSpc>
                          <a:spcPct val="115000"/>
                        </a:lnSpc>
                        <a:spcBef>
                          <a:spcPts val="0"/>
                        </a:spcBef>
                        <a:spcAft>
                          <a:spcPts val="1000"/>
                        </a:spcAft>
                        <a:buSzPct val="25000"/>
                        <a:buNone/>
                      </a:pPr>
                      <a:r>
                        <a:rPr lang="en" sz="400"/>
                        <a:t> </a:t>
                      </a:r>
                    </a:p>
                    <a:p>
                      <a:pPr marL="0" marR="0" lvl="0" algn="ctr" rtl="0">
                        <a:lnSpc>
                          <a:spcPct val="115000"/>
                        </a:lnSpc>
                        <a:spcBef>
                          <a:spcPts val="0"/>
                        </a:spcBef>
                        <a:spcAft>
                          <a:spcPts val="0"/>
                        </a:spcAft>
                        <a:buSzPct val="25000"/>
                        <a:buNone/>
                      </a:pPr>
                      <a:r>
                        <a:rPr lang="en" sz="1200"/>
                        <a:t> </a:t>
                      </a:r>
                    </a:p>
                    <a:p>
                      <a:pPr marL="0" marR="0" lvl="0" algn="ctr" rtl="0">
                        <a:lnSpc>
                          <a:spcPct val="115000"/>
                        </a:lnSpc>
                        <a:spcBef>
                          <a:spcPts val="0"/>
                        </a:spcBef>
                        <a:spcAft>
                          <a:spcPts val="1000"/>
                        </a:spcAft>
                        <a:buSzPct val="25000"/>
                        <a:buNone/>
                      </a:pPr>
                      <a:r>
                        <a:rPr lang="en" sz="1100"/>
                        <a:t> </a:t>
                      </a:r>
                    </a:p>
                  </a:txBody>
                  <a:tcPr marL="68575" marR="68575" marT="0" marB="0"/>
                </a:tc>
              </a:tr>
              <a:tr h="637025">
                <a:tc>
                  <a:txBody>
                    <a:bodyPr/>
                    <a:lstStyle/>
                    <a:p>
                      <a:pPr lvl="0" algn="l" rtl="0">
                        <a:spcBef>
                          <a:spcPts val="0"/>
                        </a:spcBef>
                        <a:spcAft>
                          <a:spcPts val="0"/>
                        </a:spcAft>
                        <a:buSzPct val="25000"/>
                        <a:buNone/>
                      </a:pPr>
                      <a:r>
                        <a:rPr lang="en" sz="1400" b="0">
                          <a:solidFill>
                            <a:schemeClr val="dk1"/>
                          </a:solidFill>
                          <a:latin typeface="Calibri"/>
                          <a:ea typeface="Calibri"/>
                          <a:cs typeface="Calibri"/>
                          <a:sym typeface="Calibri"/>
                        </a:rPr>
                        <a:t>Word-to-Word Dictionary (English/Native Language)</a:t>
                      </a:r>
                    </a:p>
                  </a:txBody>
                  <a:tcPr marL="91450" marR="91450" marT="45725" marB="45725"/>
                </a:tc>
                <a:tc>
                  <a:txBody>
                    <a:bodyPr/>
                    <a:lstStyle/>
                    <a:p>
                      <a:endParaRPr/>
                    </a:p>
                  </a:txBody>
                  <a:tcPr marL="91425" marR="91425" marT="91425" marB="91425"/>
                </a:tc>
                <a:tc>
                  <a:txBody>
                    <a:bodyPr/>
                    <a:lstStyle/>
                    <a:p>
                      <a:pPr marL="0" marR="0" lvl="0" indent="0" algn="ctr" rtl="0">
                        <a:lnSpc>
                          <a:spcPct val="115000"/>
                        </a:lnSpc>
                        <a:spcBef>
                          <a:spcPts val="0"/>
                        </a:spcBef>
                        <a:spcAft>
                          <a:spcPts val="1000"/>
                        </a:spcAft>
                        <a:buClr>
                          <a:schemeClr val="dk1"/>
                        </a:buClr>
                        <a:buSzPct val="25000"/>
                        <a:buFont typeface="Arial"/>
                        <a:buNone/>
                      </a:pPr>
                      <a:r>
                        <a:rPr lang="en" sz="3600"/>
                        <a:t> •</a:t>
                      </a:r>
                    </a:p>
                  </a:txBody>
                  <a:tcPr marL="68575" marR="68575" marT="0" marB="0"/>
                </a:tc>
                <a:tc>
                  <a:txBody>
                    <a:bodyPr/>
                    <a:lstStyle/>
                    <a:p>
                      <a:pPr marL="0" marR="0" lvl="0" algn="ctr" rtl="0">
                        <a:lnSpc>
                          <a:spcPct val="115000"/>
                        </a:lnSpc>
                        <a:spcBef>
                          <a:spcPts val="0"/>
                        </a:spcBef>
                        <a:spcAft>
                          <a:spcPts val="1000"/>
                        </a:spcAft>
                        <a:buSzPct val="25000"/>
                        <a:buNone/>
                      </a:pPr>
                      <a:r>
                        <a:rPr lang="en" sz="3600"/>
                        <a:t> • </a:t>
                      </a:r>
                    </a:p>
                  </a:txBody>
                  <a:tcPr marL="68575" marR="68575" marT="0" marB="0"/>
                </a:tc>
              </a:tr>
            </a:tbl>
          </a:graphicData>
        </a:graphic>
      </p:graphicFrame>
      <p:sp>
        <p:nvSpPr>
          <p:cNvPr id="666" name="Shape 666"/>
          <p:cNvSpPr/>
          <p:nvPr/>
        </p:nvSpPr>
        <p:spPr>
          <a:xfrm>
            <a:off x="8483600" y="3898900"/>
            <a:ext cx="152399" cy="1523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667" name="Shape 667"/>
          <p:cNvSpPr txBox="1"/>
          <p:nvPr/>
        </p:nvSpPr>
        <p:spPr>
          <a:xfrm>
            <a:off x="745000" y="1600200"/>
            <a:ext cx="7725899" cy="990599"/>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44450" lvl="0" indent="0" algn="just" rtl="0">
              <a:spcBef>
                <a:spcPts val="0"/>
              </a:spcBef>
              <a:spcAft>
                <a:spcPts val="1000"/>
              </a:spcAft>
              <a:buSzPct val="25000"/>
              <a:buNone/>
            </a:pPr>
            <a:r>
              <a:rPr lang="en" sz="1200" b="1" i="0" u="none" strike="noStrike" cap="none" baseline="0">
                <a:solidFill>
                  <a:schemeClr val="dk1"/>
                </a:solidFill>
                <a:latin typeface="Calibri"/>
                <a:ea typeface="Calibri"/>
                <a:cs typeface="Calibri"/>
                <a:sym typeface="Calibri"/>
              </a:rPr>
              <a:t>KEY for Table 5 below:</a:t>
            </a:r>
          </a:p>
          <a:p>
            <a:pPr marL="285750" marR="0" lvl="0" indent="-171450" algn="l" rtl="0">
              <a:spcBef>
                <a:spcPts val="0"/>
              </a:spcBef>
              <a:spcAft>
                <a:spcPts val="0"/>
              </a:spcAft>
              <a:buSzPct val="25000"/>
              <a:buNone/>
            </a:pPr>
            <a:r>
              <a:rPr lang="en" sz="1200" b="1" i="0" u="none" strike="noStrike" cap="none" baseline="0">
                <a:solidFill>
                  <a:srgbClr val="000000"/>
                </a:solidFill>
                <a:latin typeface="Calibri"/>
                <a:ea typeface="Calibri"/>
                <a:cs typeface="Calibri"/>
                <a:sym typeface="Calibri"/>
              </a:rPr>
              <a:t>	</a:t>
            </a:r>
            <a:r>
              <a:rPr lang="en" sz="1200" b="0" i="0" u="none" strike="noStrike" cap="none" baseline="0">
                <a:solidFill>
                  <a:schemeClr val="dk1"/>
                </a:solidFill>
                <a:latin typeface="Arial"/>
                <a:ea typeface="Arial"/>
                <a:cs typeface="Arial"/>
                <a:sym typeface="Arial"/>
              </a:rPr>
              <a:t>•    </a:t>
            </a:r>
            <a:r>
              <a:rPr lang="en" sz="1200" b="1" i="0" u="none" strike="noStrike" cap="none" baseline="0">
                <a:solidFill>
                  <a:srgbClr val="000000"/>
                </a:solidFill>
                <a:latin typeface="Calibri"/>
                <a:ea typeface="Calibri"/>
                <a:cs typeface="Calibri"/>
                <a:sym typeface="Calibri"/>
              </a:rPr>
              <a:t>Highly recommended</a:t>
            </a:r>
            <a:r>
              <a:rPr lang="en" sz="1200" b="0" i="0" u="none" strike="noStrike" cap="none" baseline="0">
                <a:solidFill>
                  <a:srgbClr val="000000"/>
                </a:solidFill>
                <a:latin typeface="Calibri"/>
                <a:ea typeface="Calibri"/>
                <a:cs typeface="Calibri"/>
                <a:sym typeface="Calibri"/>
              </a:rPr>
              <a:t> for use by English learners at this English language proficiency level</a:t>
            </a:r>
          </a:p>
          <a:p>
            <a:pPr marL="285750" marR="0" lvl="0" indent="-234950" algn="l" rtl="0">
              <a:lnSpc>
                <a:spcPct val="115000"/>
              </a:lnSpc>
              <a:spcBef>
                <a:spcPts val="0"/>
              </a:spcBef>
              <a:spcAft>
                <a:spcPts val="0"/>
              </a:spcAft>
              <a:buSzPct val="25000"/>
              <a:buNone/>
            </a:pPr>
            <a:r>
              <a:rPr lang="en" sz="1200" b="1" i="0" u="none" strike="noStrike" cap="none" baseline="0">
                <a:solidFill>
                  <a:srgbClr val="000000"/>
                </a:solidFill>
                <a:latin typeface="Calibri"/>
                <a:ea typeface="Calibri"/>
                <a:cs typeface="Calibri"/>
                <a:sym typeface="Calibri"/>
              </a:rPr>
              <a:t>	</a:t>
            </a:r>
            <a:r>
              <a:rPr lang="en" sz="1200" b="0" i="0" u="none" strike="noStrike" cap="none" baseline="0">
                <a:solidFill>
                  <a:schemeClr val="dk1"/>
                </a:solidFill>
                <a:latin typeface="Arial"/>
                <a:ea typeface="Arial"/>
                <a:cs typeface="Arial"/>
                <a:sym typeface="Arial"/>
              </a:rPr>
              <a:t>◉</a:t>
            </a:r>
            <a:r>
              <a:rPr lang="en" sz="1200" b="0" i="0" u="none" strike="noStrike" cap="none" baseline="0">
                <a:solidFill>
                  <a:schemeClr val="dk1"/>
                </a:solidFill>
                <a:latin typeface="Calibri"/>
                <a:ea typeface="Calibri"/>
                <a:cs typeface="Calibri"/>
                <a:sym typeface="Calibri"/>
              </a:rPr>
              <a:t>   </a:t>
            </a:r>
            <a:r>
              <a:rPr lang="en" sz="1200" b="1" i="0" u="none" strike="noStrike" cap="none" baseline="0">
                <a:solidFill>
                  <a:srgbClr val="000000"/>
                </a:solidFill>
                <a:latin typeface="Calibri"/>
                <a:ea typeface="Calibri"/>
                <a:cs typeface="Calibri"/>
                <a:sym typeface="Calibri"/>
              </a:rPr>
              <a:t>Recommended</a:t>
            </a:r>
            <a:r>
              <a:rPr lang="en" sz="1200" b="0" i="0" u="none" strike="noStrike" cap="none" baseline="0">
                <a:solidFill>
                  <a:srgbClr val="000000"/>
                </a:solidFill>
                <a:latin typeface="Calibri"/>
                <a:ea typeface="Calibri"/>
                <a:cs typeface="Calibri"/>
                <a:sym typeface="Calibri"/>
              </a:rPr>
              <a:t> for use by English learners at this English language proficiency level</a:t>
            </a:r>
          </a:p>
          <a:p>
            <a:pPr marL="285750" marR="0" lvl="0" indent="-171450" algn="l" rtl="0">
              <a:lnSpc>
                <a:spcPct val="115000"/>
              </a:lnSpc>
              <a:spcBef>
                <a:spcPts val="0"/>
              </a:spcBef>
              <a:spcAft>
                <a:spcPts val="0"/>
              </a:spcAft>
              <a:buSzPct val="25000"/>
              <a:buNone/>
            </a:pPr>
            <a:r>
              <a:rPr lang="en" sz="1200" b="1" i="0" u="none" strike="noStrike" cap="none" baseline="0">
                <a:solidFill>
                  <a:schemeClr val="dk1"/>
                </a:solidFill>
                <a:latin typeface="Calibri"/>
                <a:ea typeface="Calibri"/>
                <a:cs typeface="Calibri"/>
                <a:sym typeface="Calibri"/>
              </a:rPr>
              <a:t>	      May not be appropriate</a:t>
            </a:r>
            <a:r>
              <a:rPr lang="en" sz="1200" b="0" i="0" u="none" strike="noStrike" cap="none" baseline="0">
                <a:solidFill>
                  <a:schemeClr val="dk1"/>
                </a:solidFill>
                <a:latin typeface="Calibri"/>
                <a:ea typeface="Calibri"/>
                <a:cs typeface="Calibri"/>
                <a:sym typeface="Calibri"/>
              </a:rPr>
              <a:t> for students at this ELP level</a:t>
            </a:r>
          </a:p>
          <a:p>
            <a:pPr marL="0" marR="0" lvl="0" indent="0" algn="l" rtl="0">
              <a:lnSpc>
                <a:spcPct val="115000"/>
              </a:lnSpc>
              <a:spcBef>
                <a:spcPts val="0"/>
              </a:spcBef>
              <a:spcAft>
                <a:spcPts val="1000"/>
              </a:spcAft>
              <a:buSzPct val="25000"/>
              <a:buNone/>
            </a:pPr>
            <a:r>
              <a:rPr lang="en" sz="1100" b="0" i="0" u="none" strike="noStrike" cap="none" baseline="0">
                <a:solidFill>
                  <a:schemeClr val="dk1"/>
                </a:solidFill>
                <a:latin typeface="Calibri"/>
                <a:ea typeface="Calibri"/>
                <a:cs typeface="Calibri"/>
                <a:sym typeface="Calibri"/>
              </a:rPr>
              <a:t> </a:t>
            </a:r>
          </a:p>
        </p:txBody>
      </p:sp>
      <p:sp>
        <p:nvSpPr>
          <p:cNvPr id="668" name="Shape 668"/>
          <p:cNvSpPr/>
          <p:nvPr/>
        </p:nvSpPr>
        <p:spPr>
          <a:xfrm>
            <a:off x="1943100" y="2501900"/>
            <a:ext cx="76199" cy="761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669" name="Shape 669"/>
          <p:cNvSpPr/>
          <p:nvPr/>
        </p:nvSpPr>
        <p:spPr>
          <a:xfrm>
            <a:off x="8483600" y="4572000"/>
            <a:ext cx="152399" cy="1523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670" name="Shape 670"/>
          <p:cNvSpPr/>
          <p:nvPr/>
        </p:nvSpPr>
        <p:spPr>
          <a:xfrm>
            <a:off x="8470900" y="5295900"/>
            <a:ext cx="152399" cy="1523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671" name="Shape 671"/>
          <p:cNvSpPr/>
          <p:nvPr/>
        </p:nvSpPr>
        <p:spPr>
          <a:xfrm>
            <a:off x="6019800" y="5867400"/>
            <a:ext cx="152399" cy="152399"/>
          </a:xfrm>
          <a:prstGeom prst="ellipse">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2774775" y="0"/>
            <a:ext cx="5542499" cy="1219199"/>
          </a:xfrm>
          <a:prstGeom prst="rect">
            <a:avLst/>
          </a:prstGeom>
        </p:spPr>
        <p:txBody>
          <a:bodyPr lIns="91425" tIns="91425" rIns="91425" bIns="91425" anchor="ctr" anchorCtr="0">
            <a:noAutofit/>
          </a:bodyPr>
          <a:lstStyle/>
          <a:p>
            <a:pPr>
              <a:buNone/>
            </a:pPr>
            <a:r>
              <a:rPr lang="en"/>
              <a:t>Non-allowable Accommodations</a:t>
            </a:r>
          </a:p>
        </p:txBody>
      </p:sp>
      <p:sp>
        <p:nvSpPr>
          <p:cNvPr id="678" name="Shape 678"/>
          <p:cNvSpPr txBox="1">
            <a:spLocks noGrp="1"/>
          </p:cNvSpPr>
          <p:nvPr>
            <p:ph type="body" idx="1"/>
          </p:nvPr>
        </p:nvSpPr>
        <p:spPr>
          <a:xfrm>
            <a:off x="457200" y="1752600"/>
            <a:ext cx="8381999" cy="4629600"/>
          </a:xfrm>
          <a:prstGeom prst="rect">
            <a:avLst/>
          </a:prstGeom>
        </p:spPr>
        <p:txBody>
          <a:bodyPr lIns="91425" tIns="91425" rIns="91425" bIns="91425" anchor="t" anchorCtr="0">
            <a:noAutofit/>
          </a:bodyPr>
          <a:lstStyle/>
          <a:p>
            <a:pPr marL="457200" lvl="0" indent="-355600" rtl="0">
              <a:buClr>
                <a:srgbClr val="000000"/>
              </a:buClr>
              <a:buSzPct val="100000"/>
              <a:buFont typeface="Arial"/>
              <a:buChar char="❖"/>
            </a:pPr>
            <a:r>
              <a:rPr lang="en" sz="2000"/>
              <a:t>Requiring a student to be assessed on less content matter than other students because he has been taught less material</a:t>
            </a:r>
          </a:p>
          <a:p>
            <a:pPr marL="457200" lvl="0" indent="-355600" rtl="0">
              <a:buClr>
                <a:srgbClr val="000000"/>
              </a:buClr>
              <a:buSzPct val="100000"/>
              <a:buFont typeface="Arial"/>
              <a:buChar char="❖"/>
            </a:pPr>
            <a:r>
              <a:rPr lang="en" sz="2000"/>
              <a:t>Reducing the scope of assessments so a student needs to complete only a limited number of problems or items</a:t>
            </a:r>
          </a:p>
          <a:p>
            <a:pPr marL="457200" lvl="0" indent="-355600" rtl="0">
              <a:buClr>
                <a:srgbClr val="000000"/>
              </a:buClr>
              <a:buSzPct val="100000"/>
              <a:buFont typeface="Arial"/>
              <a:buChar char="❖"/>
            </a:pPr>
            <a:r>
              <a:rPr lang="en" sz="2000"/>
              <a:t>Modifying the complexity of assessments to make them easier (e.g., deleting half of the response choices on a multiple-choice test so that a student selects from two options instead of four); </a:t>
            </a:r>
          </a:p>
          <a:p>
            <a:pPr marL="457200" lvl="0" indent="-355600" rtl="0">
              <a:buClr>
                <a:srgbClr val="000000"/>
              </a:buClr>
              <a:buSzPct val="100000"/>
              <a:buFont typeface="Arial"/>
              <a:buChar char="❖"/>
            </a:pPr>
            <a:r>
              <a:rPr lang="en" sz="2000"/>
              <a:t>Giving hints, clues, or other coaching that directs the student to correct responses on assignments and tests</a:t>
            </a:r>
          </a:p>
          <a:p>
            <a:pPr marL="457200" lvl="0" indent="-355600" rtl="0">
              <a:buClr>
                <a:srgbClr val="000000"/>
              </a:buClr>
              <a:buSzPct val="100000"/>
              <a:buFont typeface="Arial"/>
              <a:buChar char="❖"/>
            </a:pPr>
            <a:r>
              <a:rPr lang="en" sz="2000"/>
              <a:t>Adults defining vocabulary on the test or explaining test items;</a:t>
            </a:r>
          </a:p>
          <a:p>
            <a:pPr marL="457200" lvl="0" indent="-355600" rtl="0">
              <a:buClr>
                <a:srgbClr val="000000"/>
              </a:buClr>
              <a:buSzPct val="100000"/>
              <a:buFont typeface="Arial"/>
              <a:buChar char="❖"/>
            </a:pPr>
            <a:r>
              <a:rPr lang="en" sz="2000"/>
              <a:t>Allowing the student to complete an assessment of English language arts in a language other than English</a:t>
            </a:r>
          </a:p>
          <a:p>
            <a:pPr marL="457200" lvl="0" indent="-355600" rtl="0">
              <a:buClr>
                <a:srgbClr val="000000"/>
              </a:buClr>
              <a:buSzPct val="100000"/>
              <a:buFont typeface="Arial"/>
              <a:buChar char="❖"/>
            </a:pPr>
            <a:r>
              <a:rPr lang="en" sz="2000"/>
              <a:t>Using dictionaries that provide definitions (rather than an acceptable word-to-word duallanguage dictionary)</a:t>
            </a:r>
          </a:p>
          <a:p>
            <a:endParaRPr lang="en" sz="2000"/>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2849975" y="0"/>
            <a:ext cx="5888400" cy="1219199"/>
          </a:xfrm>
          <a:prstGeom prst="rect">
            <a:avLst/>
          </a:prstGeom>
        </p:spPr>
        <p:txBody>
          <a:bodyPr lIns="91425" tIns="91425" rIns="91425" bIns="91425" anchor="ctr" anchorCtr="0">
            <a:noAutofit/>
          </a:bodyPr>
          <a:lstStyle/>
          <a:p>
            <a:pPr>
              <a:buNone/>
            </a:pPr>
            <a:r>
              <a:rPr lang="en"/>
              <a:t>Guiding Questions</a:t>
            </a:r>
          </a:p>
        </p:txBody>
      </p:sp>
      <p:sp>
        <p:nvSpPr>
          <p:cNvPr id="684" name="Shape 684"/>
          <p:cNvSpPr txBox="1">
            <a:spLocks noGrp="1"/>
          </p:cNvSpPr>
          <p:nvPr>
            <p:ph type="body" idx="1"/>
          </p:nvPr>
        </p:nvSpPr>
        <p:spPr>
          <a:xfrm>
            <a:off x="148900" y="1557075"/>
            <a:ext cx="8690400" cy="4005599"/>
          </a:xfrm>
          <a:prstGeom prst="rect">
            <a:avLst/>
          </a:prstGeom>
        </p:spPr>
        <p:txBody>
          <a:bodyPr lIns="91425" tIns="91425" rIns="91425" bIns="91425" anchor="t" anchorCtr="0">
            <a:noAutofit/>
          </a:bodyPr>
          <a:lstStyle/>
          <a:p>
            <a:pPr marL="457200" lvl="0" indent="-368300" rtl="0">
              <a:buClr>
                <a:srgbClr val="000000"/>
              </a:buClr>
              <a:buSzPct val="100000"/>
              <a:buFont typeface="Arial"/>
              <a:buChar char="●"/>
            </a:pPr>
            <a:r>
              <a:rPr lang="en" sz="2200"/>
              <a:t>What are the student’s learning strengths and challenges, and are these based on language needs, a disability, or both?</a:t>
            </a:r>
          </a:p>
          <a:p>
            <a:endParaRPr lang="en" sz="2200"/>
          </a:p>
          <a:p>
            <a:pPr marL="457200" lvl="0" indent="-368300" rtl="0">
              <a:buClr>
                <a:srgbClr val="000000"/>
              </a:buClr>
              <a:buSzPct val="100000"/>
              <a:buFont typeface="Arial"/>
              <a:buChar char="●"/>
            </a:pPr>
            <a:r>
              <a:rPr lang="en" sz="2200"/>
              <a:t>How do the student’s learning and/or language needs affect the achievement of grade level CCSS? </a:t>
            </a:r>
          </a:p>
          <a:p>
            <a:endParaRPr lang="en" sz="2200"/>
          </a:p>
          <a:p>
            <a:pPr marL="457200" lvl="0" indent="-368300" rtl="0">
              <a:buClr>
                <a:srgbClr val="000000"/>
              </a:buClr>
              <a:buSzPct val="100000"/>
              <a:buFont typeface="Arial"/>
              <a:buChar char="●"/>
            </a:pPr>
            <a:r>
              <a:rPr lang="en" sz="2200"/>
              <a:t>Which accommodations are regularly used by the student during instruction and assessments?</a:t>
            </a:r>
          </a:p>
          <a:p>
            <a:endParaRPr lang="en" sz="2200"/>
          </a:p>
          <a:p>
            <a:pPr marL="457200" lvl="0" indent="-368300" rtl="0">
              <a:buClr>
                <a:srgbClr val="000000"/>
              </a:buClr>
              <a:buSzPct val="100000"/>
              <a:buFont typeface="Arial"/>
              <a:buChar char="●"/>
            </a:pPr>
            <a:r>
              <a:rPr lang="en" sz="2200"/>
              <a:t>Which new accommodations, if any, would increase the student’s access to instruction and assessment by addressing the student’s learning needs and reducing the effects of the student’s disability?</a:t>
            </a:r>
          </a:p>
          <a:p>
            <a:endParaRPr lang="en" sz="2200"/>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2744700" y="0"/>
            <a:ext cx="5392199" cy="1219199"/>
          </a:xfrm>
          <a:prstGeom prst="rect">
            <a:avLst/>
          </a:prstGeom>
        </p:spPr>
        <p:txBody>
          <a:bodyPr lIns="91425" tIns="91425" rIns="91425" bIns="91425" anchor="ctr" anchorCtr="0">
            <a:noAutofit/>
          </a:bodyPr>
          <a:lstStyle/>
          <a:p>
            <a:pPr>
              <a:buNone/>
            </a:pPr>
            <a:r>
              <a:rPr lang="en"/>
              <a:t>More Questions</a:t>
            </a:r>
          </a:p>
        </p:txBody>
      </p:sp>
      <p:sp>
        <p:nvSpPr>
          <p:cNvPr id="690" name="Shape 690"/>
          <p:cNvSpPr txBox="1">
            <a:spLocks noGrp="1"/>
          </p:cNvSpPr>
          <p:nvPr>
            <p:ph type="body" idx="1"/>
          </p:nvPr>
        </p:nvSpPr>
        <p:spPr>
          <a:xfrm>
            <a:off x="103775" y="1564600"/>
            <a:ext cx="8882399" cy="4727399"/>
          </a:xfrm>
          <a:prstGeom prst="rect">
            <a:avLst/>
          </a:prstGeom>
        </p:spPr>
        <p:txBody>
          <a:bodyPr lIns="91425" tIns="91425" rIns="91425" bIns="91425" anchor="t" anchorCtr="0">
            <a:noAutofit/>
          </a:bodyPr>
          <a:lstStyle/>
          <a:p>
            <a:pPr marL="457200" lvl="0" indent="-368300" rtl="0">
              <a:buClr>
                <a:srgbClr val="000000"/>
              </a:buClr>
              <a:buSzPct val="100000"/>
              <a:buFont typeface="Arial"/>
              <a:buChar char="●"/>
            </a:pPr>
            <a:r>
              <a:rPr lang="en" sz="2200"/>
              <a:t>Should an existing accommodation be implemented differently?</a:t>
            </a:r>
          </a:p>
          <a:p>
            <a:endParaRPr lang="en" sz="2200"/>
          </a:p>
          <a:p>
            <a:pPr marL="457200" lvl="0" indent="-368300" rtl="0">
              <a:buClr>
                <a:srgbClr val="000000"/>
              </a:buClr>
              <a:buSzPct val="100000"/>
              <a:buFont typeface="Arial"/>
              <a:buChar char="●"/>
            </a:pPr>
            <a:r>
              <a:rPr lang="en" sz="2200"/>
              <a:t>What were the outcomes when accommodations were used and when they were not used during classroom assignments and on assessments?</a:t>
            </a:r>
          </a:p>
          <a:p>
            <a:endParaRPr lang="en" sz="2200"/>
          </a:p>
          <a:p>
            <a:pPr marL="457200" lvl="0" indent="-368300" rtl="0">
              <a:buClr>
                <a:srgbClr val="000000"/>
              </a:buClr>
              <a:buSzPct val="100000"/>
              <a:buFont typeface="Arial"/>
              <a:buChar char="●"/>
            </a:pPr>
            <a:r>
              <a:rPr lang="en" sz="2200"/>
              <a:t>What is the student’s perception of how well an accommodation “works”?</a:t>
            </a:r>
          </a:p>
          <a:p>
            <a:endParaRPr lang="en" sz="2200"/>
          </a:p>
          <a:p>
            <a:pPr marL="457200" lvl="0" indent="-368300" rtl="0">
              <a:buClr>
                <a:srgbClr val="000000"/>
              </a:buClr>
              <a:buSzPct val="100000"/>
              <a:buFont typeface="Arial"/>
              <a:buChar char="●"/>
            </a:pPr>
            <a:r>
              <a:rPr lang="en" sz="2200"/>
              <a:t>What difficulties did the student experience when using accommodations?</a:t>
            </a:r>
          </a:p>
          <a:p>
            <a:endParaRPr lang="en" sz="2200"/>
          </a:p>
          <a:p>
            <a:pPr marL="457200" lvl="0" indent="-368300" rtl="0">
              <a:buClr>
                <a:srgbClr val="000000"/>
              </a:buClr>
              <a:buSzPct val="100000"/>
              <a:buFont typeface="Arial"/>
              <a:buChar char="●"/>
            </a:pPr>
            <a:r>
              <a:rPr lang="en" sz="2200"/>
              <a:t>What are the perceptions of parents, teachers, and specialists about the effectiveness of accommodation?</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p:nvPr/>
        </p:nvSpPr>
        <p:spPr>
          <a:xfrm>
            <a:off x="0" y="723525"/>
            <a:ext cx="9144000" cy="5372473"/>
          </a:xfrm>
          <a:prstGeom prst="rect">
            <a:avLst/>
          </a:prstGeom>
          <a:blipFill>
            <a:blip r:embed="rId3"/>
            <a:stretch>
              <a:fillRect/>
            </a:stretch>
          </a:blipFill>
        </p:spPr>
      </p:sp>
      <p:sp>
        <p:nvSpPr>
          <p:cNvPr id="696" name="Shape 696"/>
          <p:cNvSpPr txBox="1">
            <a:spLocks noGrp="1"/>
          </p:cNvSpPr>
          <p:nvPr>
            <p:ph type="title"/>
          </p:nvPr>
        </p:nvSpPr>
        <p:spPr>
          <a:xfrm>
            <a:off x="0" y="153998"/>
            <a:ext cx="9144000" cy="871199"/>
          </a:xfrm>
          <a:prstGeom prst="rect">
            <a:avLst/>
          </a:prstGeom>
          <a:noFill/>
          <a:ln>
            <a:noFill/>
          </a:ln>
        </p:spPr>
        <p:txBody>
          <a:bodyPr lIns="0" tIns="0" rIns="0" bIns="0" anchor="t" anchorCtr="0">
            <a:noAutofit/>
          </a:bodyPr>
          <a:lstStyle/>
          <a:p>
            <a:pPr marL="0" marR="0" lvl="0" indent="0" algn="ctr" rtl="0">
              <a:spcBef>
                <a:spcPts val="0"/>
              </a:spcBef>
              <a:buClr>
                <a:srgbClr val="C00000"/>
              </a:buClr>
              <a:buSzPct val="25000"/>
              <a:buFont typeface="Arial"/>
              <a:buNone/>
            </a:pPr>
            <a:r>
              <a:rPr lang="en" sz="4200" b="1" i="0" u="none" strike="noStrike" cap="none" baseline="0">
                <a:solidFill>
                  <a:srgbClr val="C00000"/>
                </a:solidFill>
                <a:latin typeface="Arial"/>
                <a:ea typeface="Arial"/>
                <a:cs typeface="Arial"/>
                <a:sym typeface="Arial"/>
              </a:rPr>
              <a:t>Questions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p:nvPr/>
        </p:nvSpPr>
        <p:spPr>
          <a:xfrm>
            <a:off x="509550" y="498750"/>
            <a:ext cx="8124900" cy="5156999"/>
          </a:xfrm>
          <a:prstGeom prst="rect">
            <a:avLst/>
          </a:prstGeom>
        </p:spPr>
        <p:txBody>
          <a:bodyPr lIns="91425" tIns="91425" rIns="91425" bIns="91425" anchor="ctr" anchorCtr="0">
            <a:noAutofit/>
          </a:bodyPr>
          <a:lstStyle/>
          <a:p>
            <a:pPr lvl="0" algn="ctr" rtl="0">
              <a:buNone/>
            </a:pPr>
            <a:r>
              <a:rPr lang="en" sz="4600" b="1" i="1">
                <a:solidFill>
                  <a:srgbClr val="FF0000"/>
                </a:solidFill>
                <a:latin typeface="Calibri"/>
                <a:ea typeface="Calibri"/>
                <a:cs typeface="Calibri"/>
                <a:sym typeface="Calibri"/>
              </a:rPr>
              <a:t>Evidence</a:t>
            </a:r>
            <a:r>
              <a:rPr lang="en" sz="4600" b="1" i="1">
                <a:solidFill>
                  <a:srgbClr val="262626"/>
                </a:solidFill>
                <a:latin typeface="Calibri"/>
                <a:ea typeface="Calibri"/>
                <a:cs typeface="Calibri"/>
                <a:sym typeface="Calibri"/>
              </a:rPr>
              <a:t> Centered Design can inform a deliberate and systematic approach to instruction that will help to ensure daily classroom work leads to all students meeting Ohio's New Learning Standards.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198438"/>
            <a:ext cx="8229600" cy="868362"/>
          </a:xfrm>
          <a:prstGeom prst="rect">
            <a:avLst/>
          </a:prstGeom>
          <a:noFill/>
          <a:ln>
            <a:noFill/>
          </a:ln>
        </p:spPr>
        <p:txBody>
          <a:bodyPr lIns="91350" tIns="45675" rIns="91350" bIns="45675" anchor="ctr" anchorCtr="0">
            <a:noAutofit/>
          </a:bodyPr>
          <a:lstStyle/>
          <a:p>
            <a:pPr marL="0" marR="0" lvl="0" indent="0" algn="l" rtl="0">
              <a:lnSpc>
                <a:spcPct val="100000"/>
              </a:lnSpc>
              <a:spcBef>
                <a:spcPts val="0"/>
              </a:spcBef>
              <a:spcAft>
                <a:spcPts val="0"/>
              </a:spcAft>
              <a:buClr>
                <a:srgbClr val="17365D"/>
              </a:buClr>
              <a:buSzPct val="25000"/>
              <a:buFont typeface="Arial"/>
              <a:buNone/>
            </a:pPr>
            <a:r>
              <a:rPr lang="en" sz="2500" b="1" i="0" u="none" strike="noStrike" cap="none" baseline="0">
                <a:solidFill>
                  <a:srgbClr val="17365D"/>
                </a:solidFill>
                <a:latin typeface="Arial"/>
                <a:ea typeface="Arial"/>
                <a:cs typeface="Arial"/>
                <a:sym typeface="Arial"/>
              </a:rPr>
              <a:t>Evidence-Centered Design (ECD) </a:t>
            </a:r>
            <a:br>
              <a:rPr lang="en" sz="2500" b="1" i="0" u="none" strike="noStrike" cap="none" baseline="0">
                <a:solidFill>
                  <a:srgbClr val="17365D"/>
                </a:solidFill>
                <a:latin typeface="Arial"/>
                <a:ea typeface="Arial"/>
                <a:cs typeface="Arial"/>
                <a:sym typeface="Arial"/>
              </a:rPr>
            </a:br>
            <a:r>
              <a:rPr lang="en" sz="2500" b="1" i="0" u="none" strike="noStrike" cap="none" baseline="0">
                <a:solidFill>
                  <a:srgbClr val="17365D"/>
                </a:solidFill>
                <a:latin typeface="Arial"/>
                <a:ea typeface="Arial"/>
                <a:cs typeface="Arial"/>
                <a:sym typeface="Arial"/>
              </a:rPr>
              <a:t>in the Classroom - Start with the end in mind.</a:t>
            </a:r>
          </a:p>
        </p:txBody>
      </p:sp>
      <p:sp>
        <p:nvSpPr>
          <p:cNvPr id="350" name="Shape 350"/>
          <p:cNvSpPr txBox="1">
            <a:spLocks noGrp="1"/>
          </p:cNvSpPr>
          <p:nvPr>
            <p:ph type="sldNum" idx="12"/>
          </p:nvPr>
        </p:nvSpPr>
        <p:spPr>
          <a:xfrm>
            <a:off x="6929438" y="6550039"/>
            <a:ext cx="2133598" cy="320675"/>
          </a:xfrm>
          <a:prstGeom prst="rect">
            <a:avLst/>
          </a:prstGeom>
          <a:noFill/>
          <a:ln>
            <a:noFill/>
          </a:ln>
        </p:spPr>
        <p:txBody>
          <a:bodyPr lIns="91350" tIns="45675" rIns="91350" bIns="45675" anchor="ctr" anchorCtr="0">
            <a:noAutofit/>
          </a:bodyPr>
          <a:lstStyle/>
          <a:p>
            <a:pPr marL="0" marR="0" lvl="0" indent="0" algn="r" rtl="0">
              <a:lnSpc>
                <a:spcPct val="100000"/>
              </a:lnSpc>
              <a:spcBef>
                <a:spcPts val="0"/>
              </a:spcBef>
              <a:spcAft>
                <a:spcPts val="0"/>
              </a:spcAft>
              <a:buClr>
                <a:schemeClr val="lt1"/>
              </a:buClr>
              <a:buSzPct val="25000"/>
              <a:buFont typeface="Arial"/>
              <a:buNone/>
            </a:pPr>
            <a:r>
              <a:rPr lang="en" sz="1800" b="0" i="0" u="none" strike="noStrike" cap="none" baseline="0">
                <a:solidFill>
                  <a:schemeClr val="lt1"/>
                </a:solidFill>
                <a:latin typeface="Arial"/>
                <a:ea typeface="Arial"/>
                <a:cs typeface="Arial"/>
                <a:sym typeface="Arial"/>
              </a:rPr>
              <a:t> </a:t>
            </a:r>
          </a:p>
        </p:txBody>
      </p:sp>
      <p:grpSp>
        <p:nvGrpSpPr>
          <p:cNvPr id="351" name="Shape 351"/>
          <p:cNvGrpSpPr/>
          <p:nvPr/>
        </p:nvGrpSpPr>
        <p:grpSpPr>
          <a:xfrm>
            <a:off x="579172" y="1211814"/>
            <a:ext cx="7763413" cy="4369974"/>
            <a:chOff x="414072" y="0"/>
            <a:chExt cx="7763413" cy="3904203"/>
          </a:xfrm>
        </p:grpSpPr>
        <p:sp>
          <p:nvSpPr>
            <p:cNvPr id="352" name="Shape 352"/>
            <p:cNvSpPr/>
            <p:nvPr/>
          </p:nvSpPr>
          <p:spPr>
            <a:xfrm>
              <a:off x="420433" y="0"/>
              <a:ext cx="7757052" cy="1129722"/>
            </a:xfrm>
            <a:prstGeom prst="rightArrow">
              <a:avLst>
                <a:gd name="adj1" fmla="val 50000"/>
                <a:gd name="adj2" fmla="val 50000"/>
              </a:avLst>
            </a:prstGeom>
            <a:solidFill>
              <a:schemeClr val="accent4"/>
            </a:solidFill>
            <a:ln w="25400" cap="flat">
              <a:solidFill>
                <a:schemeClr val="lt1"/>
              </a:solidFill>
              <a:prstDash val="solid"/>
              <a:round/>
              <a:headEnd type="none" w="med" len="med"/>
              <a:tailEnd type="none" w="med" len="med"/>
            </a:ln>
          </p:spPr>
          <p:txBody>
            <a:bodyPr lIns="80000" tIns="80000" rIns="254000" bIns="179325" anchor="ctr" anchorCtr="0">
              <a:noAutofit/>
            </a:bodyPr>
            <a:lstStyle/>
            <a:p>
              <a:pPr marL="0" marR="0" lvl="0" indent="0" algn="l" rtl="0">
                <a:lnSpc>
                  <a:spcPct val="90000"/>
                </a:lnSpc>
                <a:spcBef>
                  <a:spcPts val="0"/>
                </a:spcBef>
                <a:spcAft>
                  <a:spcPts val="735"/>
                </a:spcAft>
                <a:buClr>
                  <a:srgbClr val="000000"/>
                </a:buClr>
                <a:buSzPct val="25000"/>
                <a:buFont typeface="Calibri"/>
                <a:buNone/>
              </a:pPr>
              <a:r>
                <a:rPr lang="en" sz="1800" b="1">
                  <a:solidFill>
                    <a:schemeClr val="lt1"/>
                  </a:solidFill>
                  <a:latin typeface="Calibri"/>
                  <a:ea typeface="Calibri"/>
                  <a:cs typeface="Calibri"/>
                  <a:sym typeface="Calibri"/>
                </a:rPr>
                <a:t>Learning Targets/Objectives</a:t>
              </a:r>
            </a:p>
          </p:txBody>
        </p:sp>
        <p:sp>
          <p:nvSpPr>
            <p:cNvPr id="353" name="Shape 353"/>
            <p:cNvSpPr/>
            <p:nvPr/>
          </p:nvSpPr>
          <p:spPr>
            <a:xfrm>
              <a:off x="414072" y="879903"/>
              <a:ext cx="2389200" cy="2300700"/>
            </a:xfrm>
            <a:prstGeom prst="rect">
              <a:avLst/>
            </a:prstGeom>
            <a:solidFill>
              <a:schemeClr val="lt1"/>
            </a:solidFill>
            <a:ln w="25400" cap="flat">
              <a:solidFill>
                <a:schemeClr val="accent4"/>
              </a:solidFill>
              <a:prstDash val="solid"/>
              <a:round/>
              <a:headEnd type="none" w="med" len="med"/>
              <a:tailEnd type="none" w="med" len="med"/>
            </a:ln>
          </p:spPr>
          <p:txBody>
            <a:bodyPr lIns="68575" tIns="68575" rIns="68575" bIns="68575" anchor="ctr" anchorCtr="0">
              <a:noAutofit/>
            </a:bodyPr>
            <a:lstStyle/>
            <a:p>
              <a:pPr marL="0" marR="0" lvl="0" indent="0" algn="l" rtl="0">
                <a:lnSpc>
                  <a:spcPct val="90000"/>
                </a:lnSpc>
                <a:spcBef>
                  <a:spcPts val="0"/>
                </a:spcBef>
                <a:spcAft>
                  <a:spcPts val="630"/>
                </a:spcAft>
                <a:buClr>
                  <a:srgbClr val="000000"/>
                </a:buClr>
                <a:buSzPct val="25000"/>
                <a:buFont typeface="Calibri"/>
                <a:buNone/>
              </a:pPr>
              <a:r>
                <a:rPr lang="en" sz="1800" b="0" i="0" u="none" strike="noStrike" cap="none" baseline="0">
                  <a:solidFill>
                    <a:schemeClr val="dk1"/>
                  </a:solidFill>
                  <a:latin typeface="Calibri"/>
                  <a:ea typeface="Calibri"/>
                  <a:cs typeface="Calibri"/>
                  <a:sym typeface="Calibri"/>
                </a:rPr>
                <a:t>Design begins with the inferences (</a:t>
              </a:r>
              <a:r>
                <a:rPr lang="en" sz="1800" b="1" i="0" u="none" strike="noStrike" cap="none" baseline="0">
                  <a:solidFill>
                    <a:schemeClr val="dk1"/>
                  </a:solidFill>
                  <a:latin typeface="Calibri"/>
                  <a:ea typeface="Calibri"/>
                  <a:cs typeface="Calibri"/>
                  <a:sym typeface="Calibri"/>
                </a:rPr>
                <a:t>claims</a:t>
              </a:r>
              <a:r>
                <a:rPr lang="en" sz="1800" b="0" i="0" u="none" strike="noStrike" cap="none" baseline="0">
                  <a:solidFill>
                    <a:schemeClr val="dk1"/>
                  </a:solidFill>
                  <a:latin typeface="Calibri"/>
                  <a:ea typeface="Calibri"/>
                  <a:cs typeface="Calibri"/>
                  <a:sym typeface="Calibri"/>
                </a:rPr>
                <a:t>) we want to make about students—should be connected clearly to </a:t>
              </a:r>
              <a:r>
                <a:rPr lang="en" sz="1800">
                  <a:solidFill>
                    <a:schemeClr val="dk1"/>
                  </a:solidFill>
                  <a:latin typeface="Calibri"/>
                  <a:ea typeface="Calibri"/>
                  <a:cs typeface="Calibri"/>
                  <a:sym typeface="Calibri"/>
                </a:rPr>
                <a:t>Ohio's New Learning Standards - </a:t>
              </a:r>
              <a:r>
                <a:rPr lang="en" sz="1800" b="0" i="0" u="none" strike="noStrike" cap="none" baseline="0">
                  <a:solidFill>
                    <a:schemeClr val="dk1"/>
                  </a:solidFill>
                  <a:latin typeface="Calibri"/>
                  <a:ea typeface="Calibri"/>
                  <a:cs typeface="Calibri"/>
                  <a:sym typeface="Calibri"/>
                </a:rPr>
                <a:t> What should students be able to DO</a:t>
              </a:r>
              <a:r>
                <a:rPr lang="en" sz="1800">
                  <a:solidFill>
                    <a:schemeClr val="dk1"/>
                  </a:solidFill>
                  <a:latin typeface="Calibri"/>
                  <a:ea typeface="Calibri"/>
                  <a:cs typeface="Calibri"/>
                  <a:sym typeface="Calibri"/>
                </a:rPr>
                <a:t> or KNOW?</a:t>
              </a:r>
            </a:p>
          </p:txBody>
        </p:sp>
        <p:sp>
          <p:nvSpPr>
            <p:cNvPr id="354" name="Shape 354"/>
            <p:cNvSpPr/>
            <p:nvPr/>
          </p:nvSpPr>
          <p:spPr>
            <a:xfrm>
              <a:off x="2803243" y="400797"/>
              <a:ext cx="5367899" cy="1129799"/>
            </a:xfrm>
            <a:prstGeom prst="rightArrow">
              <a:avLst>
                <a:gd name="adj1" fmla="val 50000"/>
                <a:gd name="adj2" fmla="val 50000"/>
              </a:avLst>
            </a:prstGeom>
            <a:solidFill>
              <a:schemeClr val="accent4"/>
            </a:solidFill>
            <a:ln w="25400" cap="flat">
              <a:solidFill>
                <a:schemeClr val="lt1"/>
              </a:solidFill>
              <a:prstDash val="solid"/>
              <a:round/>
              <a:headEnd type="none" w="med" len="med"/>
              <a:tailEnd type="none" w="med" len="med"/>
            </a:ln>
          </p:spPr>
          <p:txBody>
            <a:bodyPr lIns="80000" tIns="80000" rIns="254000" bIns="179325" anchor="ctr" anchorCtr="0">
              <a:noAutofit/>
            </a:bodyPr>
            <a:lstStyle/>
            <a:p>
              <a:pPr marL="0" marR="0" lvl="0" indent="0" algn="l" rtl="0">
                <a:lnSpc>
                  <a:spcPct val="90000"/>
                </a:lnSpc>
                <a:spcBef>
                  <a:spcPts val="0"/>
                </a:spcBef>
                <a:spcAft>
                  <a:spcPts val="735"/>
                </a:spcAft>
                <a:buClr>
                  <a:srgbClr val="000000"/>
                </a:buClr>
                <a:buSzPct val="25000"/>
                <a:buFont typeface="Calibri"/>
                <a:buNone/>
              </a:pPr>
              <a:r>
                <a:rPr lang="en" sz="1800" b="1" i="0" u="none" strike="noStrike" cap="none" baseline="0">
                  <a:solidFill>
                    <a:schemeClr val="lt1"/>
                  </a:solidFill>
                  <a:latin typeface="Calibri"/>
                  <a:ea typeface="Calibri"/>
                  <a:cs typeface="Calibri"/>
                  <a:sym typeface="Calibri"/>
                </a:rPr>
                <a:t>Classroom</a:t>
              </a:r>
              <a:r>
                <a:rPr lang="en" sz="1800" b="1">
                  <a:solidFill>
                    <a:schemeClr val="lt1"/>
                  </a:solidFill>
                  <a:latin typeface="Calibri"/>
                  <a:ea typeface="Calibri"/>
                  <a:cs typeface="Calibri"/>
                  <a:sym typeface="Calibri"/>
                </a:rPr>
                <a:t> Assessments Formative/Summative</a:t>
              </a:r>
            </a:p>
          </p:txBody>
        </p:sp>
        <p:sp>
          <p:nvSpPr>
            <p:cNvPr id="355" name="Shape 355"/>
            <p:cNvSpPr/>
            <p:nvPr/>
          </p:nvSpPr>
          <p:spPr>
            <a:xfrm>
              <a:off x="2803243" y="1256475"/>
              <a:ext cx="2389200" cy="2451299"/>
            </a:xfrm>
            <a:prstGeom prst="rect">
              <a:avLst/>
            </a:prstGeom>
            <a:solidFill>
              <a:schemeClr val="lt1"/>
            </a:solidFill>
            <a:ln w="25400" cap="flat">
              <a:solidFill>
                <a:schemeClr val="accent4"/>
              </a:solidFill>
              <a:prstDash val="solid"/>
              <a:round/>
              <a:headEnd type="none" w="med" len="med"/>
              <a:tailEnd type="none" w="med" len="med"/>
            </a:ln>
          </p:spPr>
          <p:txBody>
            <a:bodyPr lIns="68575" tIns="68575" rIns="68575" bIns="68575" anchor="ctr" anchorCtr="0">
              <a:noAutofit/>
            </a:bodyPr>
            <a:lstStyle/>
            <a:p>
              <a:pPr marL="0" marR="0" lvl="0" indent="0" algn="l" rtl="0">
                <a:lnSpc>
                  <a:spcPct val="90000"/>
                </a:lnSpc>
                <a:spcBef>
                  <a:spcPts val="0"/>
                </a:spcBef>
                <a:spcAft>
                  <a:spcPts val="630"/>
                </a:spcAft>
                <a:buClr>
                  <a:srgbClr val="000000"/>
                </a:buClr>
                <a:buSzPct val="25000"/>
                <a:buFont typeface="Calibri"/>
                <a:buNone/>
              </a:pPr>
              <a:r>
                <a:rPr lang="en" sz="1800" b="0" i="0" u="none" strike="noStrike" cap="none" baseline="0">
                  <a:solidFill>
                    <a:schemeClr val="dk1"/>
                  </a:solidFill>
                  <a:latin typeface="Calibri"/>
                  <a:ea typeface="Calibri"/>
                  <a:cs typeface="Calibri"/>
                  <a:sym typeface="Calibri"/>
                </a:rPr>
                <a:t>In order to support </a:t>
              </a:r>
              <a:r>
                <a:rPr lang="en" sz="1800" b="1" i="0" u="none" strike="noStrike" cap="none" baseline="0">
                  <a:solidFill>
                    <a:schemeClr val="dk1"/>
                  </a:solidFill>
                  <a:latin typeface="Calibri"/>
                  <a:ea typeface="Calibri"/>
                  <a:cs typeface="Calibri"/>
                  <a:sym typeface="Calibri"/>
                </a:rPr>
                <a:t>claims</a:t>
              </a:r>
              <a:r>
                <a:rPr lang="en" sz="1800" b="0" i="0" u="none" strike="noStrike" cap="none" baseline="0">
                  <a:solidFill>
                    <a:schemeClr val="dk1"/>
                  </a:solidFill>
                  <a:latin typeface="Calibri"/>
                  <a:ea typeface="Calibri"/>
                  <a:cs typeface="Calibri"/>
                  <a:sym typeface="Calibri"/>
                </a:rPr>
                <a:t>, we must gather </a:t>
              </a:r>
              <a:r>
                <a:rPr lang="en" sz="1800" b="1" i="0" u="none" strike="noStrike" cap="none" baseline="0">
                  <a:solidFill>
                    <a:schemeClr val="dk1"/>
                  </a:solidFill>
                  <a:latin typeface="Calibri"/>
                  <a:ea typeface="Calibri"/>
                  <a:cs typeface="Calibri"/>
                  <a:sym typeface="Calibri"/>
                </a:rPr>
                <a:t>evidence--</a:t>
              </a:r>
              <a:r>
                <a:rPr lang="en" sz="1800" b="0" i="0" u="none" strike="noStrike" cap="none" baseline="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what can teachers point to, underline or highlight to show that students are making progress toward doing what we claim they can do?</a:t>
              </a:r>
            </a:p>
          </p:txBody>
        </p:sp>
        <p:sp>
          <p:nvSpPr>
            <p:cNvPr id="356" name="Shape 356"/>
            <p:cNvSpPr/>
            <p:nvPr/>
          </p:nvSpPr>
          <p:spPr>
            <a:xfrm>
              <a:off x="5192417" y="935060"/>
              <a:ext cx="2978700" cy="1220099"/>
            </a:xfrm>
            <a:prstGeom prst="rightArrow">
              <a:avLst>
                <a:gd name="adj1" fmla="val 50000"/>
                <a:gd name="adj2" fmla="val 50000"/>
              </a:avLst>
            </a:prstGeom>
            <a:solidFill>
              <a:schemeClr val="accent4"/>
            </a:solidFill>
            <a:ln w="25400" cap="flat">
              <a:solidFill>
                <a:schemeClr val="lt1"/>
              </a:solidFill>
              <a:prstDash val="solid"/>
              <a:round/>
              <a:headEnd type="none" w="med" len="med"/>
              <a:tailEnd type="none" w="med" len="med"/>
            </a:ln>
          </p:spPr>
          <p:txBody>
            <a:bodyPr lIns="80000" tIns="80000" rIns="254000" bIns="179325" anchor="ctr" anchorCtr="0">
              <a:noAutofit/>
            </a:bodyPr>
            <a:lstStyle/>
            <a:p>
              <a:pPr marL="0" marR="0" lvl="0" indent="0" algn="l" rtl="0">
                <a:lnSpc>
                  <a:spcPct val="90000"/>
                </a:lnSpc>
                <a:spcBef>
                  <a:spcPts val="0"/>
                </a:spcBef>
                <a:spcAft>
                  <a:spcPts val="735"/>
                </a:spcAft>
                <a:buClr>
                  <a:srgbClr val="000000"/>
                </a:buClr>
                <a:buSzPct val="25000"/>
                <a:buFont typeface="Calibri"/>
                <a:buNone/>
              </a:pPr>
              <a:r>
                <a:rPr lang="en" sz="1800" b="1" i="0" u="none" strike="noStrike" cap="none" baseline="0">
                  <a:solidFill>
                    <a:schemeClr val="lt1"/>
                  </a:solidFill>
                  <a:latin typeface="Calibri"/>
                  <a:ea typeface="Calibri"/>
                  <a:cs typeface="Calibri"/>
                  <a:sym typeface="Calibri"/>
                </a:rPr>
                <a:t>Classroom Activities</a:t>
              </a:r>
            </a:p>
          </p:txBody>
        </p:sp>
        <p:sp>
          <p:nvSpPr>
            <p:cNvPr id="357" name="Shape 357"/>
            <p:cNvSpPr/>
            <p:nvPr/>
          </p:nvSpPr>
          <p:spPr>
            <a:xfrm>
              <a:off x="5192417" y="1798503"/>
              <a:ext cx="2389200" cy="2105700"/>
            </a:xfrm>
            <a:prstGeom prst="rect">
              <a:avLst/>
            </a:prstGeom>
            <a:solidFill>
              <a:schemeClr val="lt1"/>
            </a:solidFill>
            <a:ln w="25400" cap="flat">
              <a:solidFill>
                <a:schemeClr val="accent4"/>
              </a:solidFill>
              <a:prstDash val="solid"/>
              <a:round/>
              <a:headEnd type="none" w="med" len="med"/>
              <a:tailEnd type="none" w="med" len="med"/>
            </a:ln>
          </p:spPr>
          <p:txBody>
            <a:bodyPr lIns="68575" tIns="68575" rIns="68575" bIns="68575" anchor="ctr" anchorCtr="0">
              <a:noAutofit/>
            </a:bodyPr>
            <a:lstStyle/>
            <a:p>
              <a:pPr marL="0" marR="0" lvl="0" indent="0" algn="l" rtl="0">
                <a:lnSpc>
                  <a:spcPct val="90000"/>
                </a:lnSpc>
                <a:spcBef>
                  <a:spcPts val="0"/>
                </a:spcBef>
                <a:spcAft>
                  <a:spcPts val="630"/>
                </a:spcAft>
                <a:buClr>
                  <a:srgbClr val="000000"/>
                </a:buClr>
                <a:buSzPct val="25000"/>
                <a:buFont typeface="Calibri"/>
                <a:buNone/>
              </a:pPr>
              <a:r>
                <a:rPr lang="en" sz="1800">
                  <a:solidFill>
                    <a:schemeClr val="dk1"/>
                  </a:solidFill>
                  <a:latin typeface="Calibri"/>
                  <a:ea typeface="Calibri"/>
                  <a:cs typeface="Calibri"/>
                  <a:sym typeface="Calibri"/>
                </a:rPr>
                <a:t>Classroom a</a:t>
              </a:r>
              <a:r>
                <a:rPr lang="en" sz="1800" b="0" i="0" u="none" strike="noStrike" cap="none" baseline="0">
                  <a:solidFill>
                    <a:schemeClr val="dk1"/>
                  </a:solidFill>
                  <a:latin typeface="Calibri"/>
                  <a:ea typeface="Calibri"/>
                  <a:cs typeface="Calibri"/>
                  <a:sym typeface="Calibri"/>
                </a:rPr>
                <a:t>ctivities (</a:t>
              </a:r>
              <a:r>
                <a:rPr lang="en" sz="1800" b="1" i="0" u="none" strike="noStrike" cap="none" baseline="0">
                  <a:solidFill>
                    <a:schemeClr val="dk1"/>
                  </a:solidFill>
                  <a:latin typeface="Calibri"/>
                  <a:ea typeface="Calibri"/>
                  <a:cs typeface="Calibri"/>
                  <a:sym typeface="Calibri"/>
                </a:rPr>
                <a:t>tasks) </a:t>
              </a:r>
              <a:r>
                <a:rPr lang="en" sz="1800" b="0" i="0" u="none" strike="noStrike" cap="none" baseline="0">
                  <a:solidFill>
                    <a:schemeClr val="dk1"/>
                  </a:solidFill>
                  <a:latin typeface="Calibri"/>
                  <a:ea typeface="Calibri"/>
                  <a:cs typeface="Calibri"/>
                  <a:sym typeface="Calibri"/>
                </a:rPr>
                <a:t>are designed to elicit specific </a:t>
              </a:r>
              <a:r>
                <a:rPr lang="en" sz="1800" b="1" i="0" u="none" strike="noStrike" cap="none" baseline="0">
                  <a:solidFill>
                    <a:schemeClr val="dk1"/>
                  </a:solidFill>
                  <a:latin typeface="Calibri"/>
                  <a:ea typeface="Calibri"/>
                  <a:cs typeface="Calibri"/>
                  <a:sym typeface="Calibri"/>
                </a:rPr>
                <a:t>evidence</a:t>
              </a:r>
              <a:r>
                <a:rPr lang="en" sz="1800" b="0" i="0" u="none" strike="noStrike" cap="none" baseline="0">
                  <a:solidFill>
                    <a:schemeClr val="dk1"/>
                  </a:solidFill>
                  <a:latin typeface="Calibri"/>
                  <a:ea typeface="Calibri"/>
                  <a:cs typeface="Calibri"/>
                  <a:sym typeface="Calibri"/>
                </a:rPr>
                <a:t> from students in support of </a:t>
              </a:r>
              <a:r>
                <a:rPr lang="en" sz="1800" b="1" i="0" u="none" strike="noStrike" cap="none" baseline="0">
                  <a:solidFill>
                    <a:schemeClr val="dk1"/>
                  </a:solidFill>
                  <a:latin typeface="Calibri"/>
                  <a:ea typeface="Calibri"/>
                  <a:cs typeface="Calibri"/>
                  <a:sym typeface="Calibri"/>
                </a:rPr>
                <a:t>claims.  </a:t>
              </a:r>
            </a:p>
          </p:txBody>
        </p:sp>
      </p:grpSp>
      <p:sp>
        <p:nvSpPr>
          <p:cNvPr id="358" name="Shape 358"/>
          <p:cNvSpPr txBox="1"/>
          <p:nvPr/>
        </p:nvSpPr>
        <p:spPr>
          <a:xfrm>
            <a:off x="509091" y="1078125"/>
            <a:ext cx="6963000" cy="389400"/>
          </a:xfrm>
          <a:prstGeom prst="rect">
            <a:avLst/>
          </a:prstGeom>
          <a:noFill/>
        </p:spPr>
        <p:txBody>
          <a:bodyPr lIns="91425" tIns="91425" rIns="91425" bIns="91425" anchor="t" anchorCtr="0">
            <a:noAutofit/>
          </a:bodyPr>
          <a:lstStyle/>
          <a:p>
            <a:pPr>
              <a:buNone/>
            </a:pPr>
            <a:r>
              <a:rPr lang="en" b="1">
                <a:solidFill>
                  <a:srgbClr val="9900FF"/>
                </a:solidFill>
              </a:rPr>
              <a:t>PARCC is using ECD to create the gr 3-11 assessments.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p:nvPr/>
        </p:nvSpPr>
        <p:spPr>
          <a:xfrm>
            <a:off x="46709" y="866775"/>
            <a:ext cx="8984742" cy="5916891"/>
          </a:xfrm>
          <a:prstGeom prst="rect">
            <a:avLst/>
          </a:prstGeom>
          <a:blipFill>
            <a:blip r:embed="rId3"/>
            <a:stretch>
              <a:fillRect/>
            </a:stretch>
          </a:blipFill>
          <a:ln>
            <a:noFill/>
          </a:ln>
        </p:spPr>
      </p:sp>
      <p:sp>
        <p:nvSpPr>
          <p:cNvPr id="366" name="Shape 366"/>
          <p:cNvSpPr txBox="1"/>
          <p:nvPr/>
        </p:nvSpPr>
        <p:spPr>
          <a:xfrm>
            <a:off x="413025" y="244975"/>
            <a:ext cx="8136300" cy="397200"/>
          </a:xfrm>
          <a:prstGeom prst="rect">
            <a:avLst/>
          </a:prstGeom>
          <a:noFill/>
        </p:spPr>
        <p:txBody>
          <a:bodyPr lIns="91425" tIns="91425" rIns="91425" bIns="91425" anchor="t" anchorCtr="0">
            <a:noAutofit/>
          </a:bodyPr>
          <a:lstStyle/>
          <a:p>
            <a:pPr algn="ctr">
              <a:buNone/>
            </a:pPr>
            <a:r>
              <a:rPr lang="en" b="1"/>
              <a:t>Understanding the Claims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sldNum" idx="12"/>
          </p:nvPr>
        </p:nvSpPr>
        <p:spPr>
          <a:xfrm>
            <a:off x="6553200" y="6356364"/>
            <a:ext cx="2133598" cy="365125"/>
          </a:xfrm>
          <a:prstGeom prst="rect">
            <a:avLst/>
          </a:prstGeom>
          <a:noFill/>
          <a:ln>
            <a:noFill/>
          </a:ln>
        </p:spPr>
        <p:txBody>
          <a:bodyPr lIns="91350" tIns="45675" rIns="91350"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 sz="1200" b="0" i="0" u="none" strike="noStrike" cap="none" baseline="0">
                <a:solidFill>
                  <a:srgbClr val="888888"/>
                </a:solidFill>
                <a:latin typeface="Calibri"/>
                <a:ea typeface="Calibri"/>
                <a:cs typeface="Calibri"/>
                <a:sym typeface="Calibri"/>
              </a:rPr>
              <a:t> </a:t>
            </a:r>
          </a:p>
        </p:txBody>
      </p:sp>
      <p:sp>
        <p:nvSpPr>
          <p:cNvPr id="372" name="Shape 372"/>
          <p:cNvSpPr/>
          <p:nvPr/>
        </p:nvSpPr>
        <p:spPr>
          <a:xfrm>
            <a:off x="0" y="0"/>
            <a:ext cx="9144000" cy="685800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4022</Words>
  <Application>Microsoft Office PowerPoint</Application>
  <PresentationFormat>On-screen Show (4:3)</PresentationFormat>
  <Paragraphs>466</Paragraphs>
  <Slides>57</Slides>
  <Notes>57</Notes>
  <HiddenSlides>0</HiddenSlides>
  <MMClips>0</MMClips>
  <ScaleCrop>false</ScaleCrop>
  <HeadingPairs>
    <vt:vector size="4" baseType="variant">
      <vt:variant>
        <vt:lpstr>Theme</vt:lpstr>
      </vt:variant>
      <vt:variant>
        <vt:i4>9</vt:i4>
      </vt:variant>
      <vt:variant>
        <vt:lpstr>Slide Titles</vt:lpstr>
      </vt:variant>
      <vt:variant>
        <vt:i4>57</vt:i4>
      </vt:variant>
    </vt:vector>
  </HeadingPairs>
  <TitlesOfParts>
    <vt:vector size="66" baseType="lpstr">
      <vt:lpstr>Custom Theme</vt:lpstr>
      <vt:lpstr>Custom Theme</vt:lpstr>
      <vt:lpstr>13_Custom Design</vt:lpstr>
      <vt:lpstr>Custom Theme</vt:lpstr>
      <vt:lpstr>Custom Theme</vt:lpstr>
      <vt:lpstr>Custom Theme</vt:lpstr>
      <vt:lpstr>Custom Theme</vt:lpstr>
      <vt:lpstr>light-gradient</vt:lpstr>
      <vt:lpstr>Custom Theme</vt:lpstr>
      <vt:lpstr>Ohio’s Next Generation Assessments and New Learning Standards - Meeting the Needs of Diverse Learners</vt:lpstr>
      <vt:lpstr>PowerPoint Presentation</vt:lpstr>
      <vt:lpstr>PARCC Update</vt:lpstr>
      <vt:lpstr>PARCC’s Fundamental Advance</vt:lpstr>
      <vt:lpstr>PowerPoint Presentation</vt:lpstr>
      <vt:lpstr>PowerPoint Presentation</vt:lpstr>
      <vt:lpstr>Evidence-Centered Design (ECD)  in the Classroom - Start with the end in mind.</vt:lpstr>
      <vt:lpstr>PowerPoint Presentation</vt:lpstr>
      <vt:lpstr>PowerPoint Presentation</vt:lpstr>
      <vt:lpstr>Prototype Questions</vt:lpstr>
      <vt:lpstr>PARCC Assessment 101</vt:lpstr>
      <vt:lpstr>PARCC Assessment 101</vt:lpstr>
      <vt:lpstr>PowerPoint Presentation</vt:lpstr>
      <vt:lpstr>Looking at the PLDs</vt:lpstr>
      <vt:lpstr>Communicating Around Ohio’s Next Generation Assessments and New Learning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Stanford Research on ELL - Can Help Us Support Our Developing Readers</vt:lpstr>
      <vt:lpstr>CCSS and Literacy</vt:lpstr>
      <vt:lpstr>CCSS and Literacy</vt:lpstr>
      <vt:lpstr>CCSS and Literacy</vt:lpstr>
      <vt:lpstr>What is DIFFERENT about Common Core Vocabulary Instruction.</vt:lpstr>
      <vt:lpstr>PowerPoint Presentation</vt:lpstr>
      <vt:lpstr>Making The Shift - Literacy </vt:lpstr>
      <vt:lpstr>PowerPoint Presentation</vt:lpstr>
      <vt:lpstr>PowerPoint Presentation</vt:lpstr>
      <vt:lpstr>PowerPoint Presentation</vt:lpstr>
      <vt:lpstr>Communicating to Parents</vt:lpstr>
      <vt:lpstr>Communicating To BOE and Community</vt:lpstr>
      <vt:lpstr>PARCC Accommodations</vt:lpstr>
      <vt:lpstr>Goals For Promoting Student Access</vt:lpstr>
      <vt:lpstr>PowerPoint Presentation</vt:lpstr>
      <vt:lpstr>Accessibility Features for All Students</vt:lpstr>
      <vt:lpstr>Testing Site Accommodations</vt:lpstr>
      <vt:lpstr>PowerPoint Presentation</vt:lpstr>
      <vt:lpstr>Universal Design Principles</vt:lpstr>
      <vt:lpstr>Who Can Receive Accommodations?</vt:lpstr>
      <vt:lpstr>Accommodations Identified In Advance</vt:lpstr>
      <vt:lpstr>Personal Needs Profiles (PNPs)</vt:lpstr>
      <vt:lpstr>Accessibility Features Identified in Advance On PNPs</vt:lpstr>
      <vt:lpstr>Factors To Consider When Developing PNPs</vt:lpstr>
      <vt:lpstr>Presentation Accommodations - Must be identified in advance on a PNP</vt:lpstr>
      <vt:lpstr>Response Accommodations</vt:lpstr>
      <vt:lpstr>Other Proposed Accommodations for Students with Disabilities</vt:lpstr>
      <vt:lpstr>What about students who need accommodation not included in the manual?</vt:lpstr>
      <vt:lpstr>Accommodations for English Learners</vt:lpstr>
      <vt:lpstr>Non-allowable Accommodations</vt:lpstr>
      <vt:lpstr>Guiding Questions</vt:lpstr>
      <vt:lpstr>More Questions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Next Generation Assessments and New Learning Standards - Meeting the Needs of Diverse Learners</dc:title>
  <dc:creator>DALE LENNON</dc:creator>
  <cp:lastModifiedBy>DALE LENNON</cp:lastModifiedBy>
  <cp:revision>1</cp:revision>
  <dcterms:modified xsi:type="dcterms:W3CDTF">2013-12-16T20:53:52Z</dcterms:modified>
</cp:coreProperties>
</file>